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omments/comment1.xml" ContentType="application/vnd.openxmlformats-officedocument.presentationml.comment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3"/>
  </p:notesMasterIdLst>
  <p:sldIdLst>
    <p:sldId id="256" r:id="rId2"/>
    <p:sldId id="258" r:id="rId3"/>
    <p:sldId id="259" r:id="rId4"/>
    <p:sldId id="260" r:id="rId5"/>
    <p:sldId id="300" r:id="rId6"/>
    <p:sldId id="301" r:id="rId7"/>
    <p:sldId id="302" r:id="rId8"/>
    <p:sldId id="303" r:id="rId9"/>
    <p:sldId id="261" r:id="rId10"/>
    <p:sldId id="304" r:id="rId11"/>
    <p:sldId id="262" r:id="rId12"/>
    <p:sldId id="263" r:id="rId13"/>
    <p:sldId id="305" r:id="rId14"/>
    <p:sldId id="307" r:id="rId15"/>
    <p:sldId id="265" r:id="rId16"/>
    <p:sldId id="264" r:id="rId17"/>
    <p:sldId id="269" r:id="rId18"/>
    <p:sldId id="267" r:id="rId19"/>
    <p:sldId id="309" r:id="rId20"/>
    <p:sldId id="308" r:id="rId21"/>
    <p:sldId id="310" r:id="rId22"/>
    <p:sldId id="276" r:id="rId23"/>
    <p:sldId id="311" r:id="rId24"/>
    <p:sldId id="312"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5" r:id="rId45"/>
    <p:sldId id="336" r:id="rId46"/>
    <p:sldId id="337" r:id="rId47"/>
    <p:sldId id="338" r:id="rId48"/>
    <p:sldId id="339" r:id="rId49"/>
    <p:sldId id="341" r:id="rId50"/>
    <p:sldId id="343" r:id="rId51"/>
    <p:sldId id="340" r:id="rId52"/>
    <p:sldId id="342" r:id="rId53"/>
    <p:sldId id="344" r:id="rId54"/>
    <p:sldId id="345" r:id="rId55"/>
    <p:sldId id="346" r:id="rId56"/>
    <p:sldId id="347" r:id="rId57"/>
    <p:sldId id="348" r:id="rId58"/>
    <p:sldId id="349" r:id="rId59"/>
    <p:sldId id="350" r:id="rId60"/>
    <p:sldId id="352" r:id="rId61"/>
    <p:sldId id="351"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389" r:id="rId99"/>
    <p:sldId id="390" r:id="rId100"/>
    <p:sldId id="391" r:id="rId101"/>
    <p:sldId id="392" r:id="rId102"/>
    <p:sldId id="393" r:id="rId103"/>
    <p:sldId id="394" r:id="rId104"/>
    <p:sldId id="395" r:id="rId105"/>
    <p:sldId id="396" r:id="rId106"/>
    <p:sldId id="398" r:id="rId107"/>
    <p:sldId id="399" r:id="rId108"/>
    <p:sldId id="400" r:id="rId109"/>
    <p:sldId id="401"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418" r:id="rId125"/>
    <p:sldId id="417" r:id="rId126"/>
    <p:sldId id="419" r:id="rId127"/>
    <p:sldId id="420" r:id="rId128"/>
    <p:sldId id="421" r:id="rId129"/>
    <p:sldId id="423" r:id="rId130"/>
    <p:sldId id="422" r:id="rId131"/>
    <p:sldId id="424" r:id="rId132"/>
    <p:sldId id="425" r:id="rId133"/>
    <p:sldId id="426" r:id="rId134"/>
    <p:sldId id="427" r:id="rId135"/>
    <p:sldId id="428" r:id="rId136"/>
    <p:sldId id="429" r:id="rId137"/>
    <p:sldId id="430" r:id="rId138"/>
    <p:sldId id="431" r:id="rId139"/>
    <p:sldId id="432" r:id="rId140"/>
    <p:sldId id="433" r:id="rId141"/>
    <p:sldId id="434" r:id="rId142"/>
    <p:sldId id="435" r:id="rId143"/>
    <p:sldId id="436" r:id="rId144"/>
    <p:sldId id="438" r:id="rId145"/>
    <p:sldId id="439" r:id="rId146"/>
    <p:sldId id="441" r:id="rId147"/>
    <p:sldId id="440" r:id="rId148"/>
    <p:sldId id="466" r:id="rId149"/>
    <p:sldId id="442" r:id="rId150"/>
    <p:sldId id="443" r:id="rId151"/>
    <p:sldId id="444" r:id="rId152"/>
    <p:sldId id="445" r:id="rId153"/>
    <p:sldId id="446" r:id="rId154"/>
    <p:sldId id="447" r:id="rId155"/>
    <p:sldId id="448" r:id="rId156"/>
    <p:sldId id="449" r:id="rId157"/>
    <p:sldId id="467" r:id="rId158"/>
    <p:sldId id="451" r:id="rId159"/>
    <p:sldId id="468" r:id="rId160"/>
    <p:sldId id="453" r:id="rId161"/>
    <p:sldId id="454" r:id="rId162"/>
    <p:sldId id="455" r:id="rId163"/>
    <p:sldId id="456" r:id="rId164"/>
    <p:sldId id="457" r:id="rId165"/>
    <p:sldId id="458" r:id="rId166"/>
    <p:sldId id="459" r:id="rId167"/>
    <p:sldId id="460" r:id="rId168"/>
    <p:sldId id="461" r:id="rId169"/>
    <p:sldId id="462" r:id="rId170"/>
    <p:sldId id="463" r:id="rId171"/>
    <p:sldId id="464" r:id="rId172"/>
    <p:sldId id="469" r:id="rId173"/>
    <p:sldId id="470" r:id="rId174"/>
    <p:sldId id="471" r:id="rId175"/>
    <p:sldId id="472" r:id="rId176"/>
    <p:sldId id="473" r:id="rId177"/>
    <p:sldId id="474" r:id="rId178"/>
    <p:sldId id="275" r:id="rId179"/>
    <p:sldId id="274" r:id="rId180"/>
    <p:sldId id="277" r:id="rId181"/>
    <p:sldId id="279" r:id="rId182"/>
  </p:sldIdLst>
  <p:sldSz cx="6858000" cy="5143500"/>
  <p:notesSz cx="6858000" cy="9144000"/>
  <p:embeddedFontLst>
    <p:embeddedFont>
      <p:font typeface="Cabin" panose="020B0604020202020204" charset="0"/>
      <p:regular r:id="rId184"/>
      <p:bold r:id="rId185"/>
      <p:italic r:id="rId186"/>
      <p:boldItalic r:id="rId187"/>
    </p:embeddedFont>
    <p:embeddedFont>
      <p:font typeface="Calibri" panose="020F0502020204030204" pitchFamily="34" charset="0"/>
      <p:regular r:id="rId188"/>
      <p:bold r:id="rId189"/>
      <p:italic r:id="rId190"/>
      <p:boldItalic r:id="rId191"/>
    </p:embeddedFont>
    <p:embeddedFont>
      <p:font typeface="Ebrima" panose="02000000000000000000" pitchFamily="2" charset="0"/>
      <p:regular r:id="rId192"/>
      <p:bold r:id="rId193"/>
    </p:embeddedFont>
    <p:embeddedFont>
      <p:font typeface="Epilogue" panose="020B0604020202020204" charset="0"/>
      <p:regular r:id="rId194"/>
      <p:bold r:id="rId195"/>
      <p:italic r:id="rId196"/>
      <p:boldItalic r:id="rId197"/>
    </p:embeddedFont>
    <p:embeddedFont>
      <p:font typeface="UTM Bebas" panose="02040603050506020204" pitchFamily="18" charset="0"/>
      <p:regular r:id="rId1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E7E1A75-B9AA-4AB8-A9B3-5A4A4C76E1AA}">
          <p14:sldIdLst>
            <p14:sldId id="256"/>
            <p14:sldId id="258"/>
            <p14:sldId id="259"/>
            <p14:sldId id="260"/>
            <p14:sldId id="300"/>
            <p14:sldId id="301"/>
            <p14:sldId id="302"/>
            <p14:sldId id="303"/>
            <p14:sldId id="261"/>
            <p14:sldId id="304"/>
            <p14:sldId id="262"/>
            <p14:sldId id="263"/>
            <p14:sldId id="305"/>
            <p14:sldId id="307"/>
            <p14:sldId id="265"/>
            <p14:sldId id="264"/>
            <p14:sldId id="269"/>
            <p14:sldId id="267"/>
            <p14:sldId id="309"/>
            <p14:sldId id="308"/>
            <p14:sldId id="310"/>
            <p14:sldId id="276"/>
            <p14:sldId id="311"/>
            <p14:sldId id="312"/>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1"/>
            <p14:sldId id="343"/>
            <p14:sldId id="340"/>
            <p14:sldId id="342"/>
            <p14:sldId id="344"/>
            <p14:sldId id="345"/>
            <p14:sldId id="346"/>
            <p14:sldId id="347"/>
            <p14:sldId id="348"/>
            <p14:sldId id="349"/>
            <p14:sldId id="350"/>
            <p14:sldId id="352"/>
            <p14:sldId id="351"/>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8"/>
            <p14:sldId id="399"/>
            <p14:sldId id="400"/>
            <p14:sldId id="401"/>
            <p14:sldId id="403"/>
            <p14:sldId id="404"/>
            <p14:sldId id="405"/>
            <p14:sldId id="406"/>
            <p14:sldId id="407"/>
            <p14:sldId id="408"/>
            <p14:sldId id="409"/>
            <p14:sldId id="410"/>
            <p14:sldId id="411"/>
            <p14:sldId id="412"/>
            <p14:sldId id="413"/>
            <p14:sldId id="414"/>
            <p14:sldId id="415"/>
            <p14:sldId id="416"/>
            <p14:sldId id="418"/>
            <p14:sldId id="417"/>
            <p14:sldId id="419"/>
            <p14:sldId id="420"/>
            <p14:sldId id="421"/>
            <p14:sldId id="423"/>
            <p14:sldId id="422"/>
            <p14:sldId id="424"/>
            <p14:sldId id="425"/>
            <p14:sldId id="426"/>
            <p14:sldId id="427"/>
            <p14:sldId id="428"/>
            <p14:sldId id="429"/>
            <p14:sldId id="430"/>
            <p14:sldId id="431"/>
            <p14:sldId id="432"/>
            <p14:sldId id="433"/>
            <p14:sldId id="434"/>
            <p14:sldId id="435"/>
            <p14:sldId id="436"/>
            <p14:sldId id="438"/>
            <p14:sldId id="439"/>
            <p14:sldId id="441"/>
            <p14:sldId id="440"/>
            <p14:sldId id="466"/>
            <p14:sldId id="442"/>
            <p14:sldId id="443"/>
            <p14:sldId id="444"/>
            <p14:sldId id="445"/>
            <p14:sldId id="446"/>
            <p14:sldId id="447"/>
            <p14:sldId id="448"/>
            <p14:sldId id="449"/>
            <p14:sldId id="467"/>
            <p14:sldId id="451"/>
            <p14:sldId id="468"/>
            <p14:sldId id="453"/>
            <p14:sldId id="454"/>
            <p14:sldId id="455"/>
            <p14:sldId id="456"/>
            <p14:sldId id="457"/>
            <p14:sldId id="458"/>
            <p14:sldId id="459"/>
            <p14:sldId id="460"/>
            <p14:sldId id="461"/>
            <p14:sldId id="462"/>
            <p14:sldId id="463"/>
            <p14:sldId id="464"/>
            <p14:sldId id="469"/>
            <p14:sldId id="470"/>
            <p14:sldId id="471"/>
            <p14:sldId id="472"/>
            <p14:sldId id="473"/>
            <p14:sldId id="474"/>
            <p14:sldId id="275"/>
            <p14:sldId id="274"/>
            <p14:sldId id="277"/>
            <p14:sldId id="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ến Bắc Nguyễn" initials="TBN" lastIdx="1" clrIdx="0">
    <p:extLst>
      <p:ext uri="{19B8F6BF-5375-455C-9EA6-DF929625EA0E}">
        <p15:presenceInfo xmlns:p15="http://schemas.microsoft.com/office/powerpoint/2012/main" userId="Tiến Bắc Nguyễ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22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C9F62-8B62-409B-9180-880D5622A605}">
  <a:tblStyle styleId="{557C9F62-8B62-409B-9180-880D5622A6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0" autoAdjust="0"/>
    <p:restoredTop sz="94660"/>
  </p:normalViewPr>
  <p:slideViewPr>
    <p:cSldViewPr snapToGrid="0">
      <p:cViewPr>
        <p:scale>
          <a:sx n="100" d="100"/>
          <a:sy n="100" d="100"/>
        </p:scale>
        <p:origin x="630"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0.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1.fntdata"/><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fntdata"/><Relationship Id="rId189"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2.fntdata"/><Relationship Id="rId190"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3.fntdata"/><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4.fntdata"/><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4.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5.fntdata"/><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5.fntdata"/><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2T07:31:45.656" idx="1">
    <p:pos x="10" y="10"/>
    <p:text>Biểu đồ sai</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5041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7295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6223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5497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0208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489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4530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870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4157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4702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71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261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6942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4767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996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6778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774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5467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020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9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7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1840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586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4179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1427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5277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2568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4226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1921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2754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376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269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110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913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4495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387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530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6988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1868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7422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464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48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879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824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4819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6976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1914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022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0029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9025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94456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9546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871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989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31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0681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9429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1835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6329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232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50570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59471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43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1482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5181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9209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169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63551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5810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245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0246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888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31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8729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4750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8932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5240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3661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467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6741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2814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4c2555d3ae_0_2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4c2555d3ae_0_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4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80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069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93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92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51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562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491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427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78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284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77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44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87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326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6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531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463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9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00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31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293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888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981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855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14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037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028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048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62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966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027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589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119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783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973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197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348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747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35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961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918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944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575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433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65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342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356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547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20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099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768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698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090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9979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2782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04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461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515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58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460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532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4296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316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18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492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950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4294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273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293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10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0146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90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0686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641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3764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4794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033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276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250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49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 name="Google Shape;10;p2"/>
          <p:cNvSpPr/>
          <p:nvPr/>
        </p:nvSpPr>
        <p:spPr>
          <a:xfrm>
            <a:off x="522754" y="1197178"/>
            <a:ext cx="5795267"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 name="Google Shape;11;p2"/>
          <p:cNvSpPr txBox="1">
            <a:spLocks noGrp="1"/>
          </p:cNvSpPr>
          <p:nvPr>
            <p:ph type="subTitle" idx="1"/>
          </p:nvPr>
        </p:nvSpPr>
        <p:spPr>
          <a:xfrm rot="-546">
            <a:off x="717131" y="4045951"/>
            <a:ext cx="2832525"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350"/>
            </a:lvl2pPr>
            <a:lvl3pPr lvl="2" algn="ctr">
              <a:lnSpc>
                <a:spcPct val="100000"/>
              </a:lnSpc>
              <a:spcBef>
                <a:spcPts val="0"/>
              </a:spcBef>
              <a:spcAft>
                <a:spcPts val="0"/>
              </a:spcAft>
              <a:buSzPts val="1800"/>
              <a:buNone/>
              <a:defRPr sz="1350"/>
            </a:lvl3pPr>
            <a:lvl4pPr lvl="3" algn="ctr">
              <a:lnSpc>
                <a:spcPct val="100000"/>
              </a:lnSpc>
              <a:spcBef>
                <a:spcPts val="0"/>
              </a:spcBef>
              <a:spcAft>
                <a:spcPts val="0"/>
              </a:spcAft>
              <a:buSzPts val="1800"/>
              <a:buNone/>
              <a:defRPr sz="1350"/>
            </a:lvl4pPr>
            <a:lvl5pPr lvl="4" algn="ctr">
              <a:lnSpc>
                <a:spcPct val="100000"/>
              </a:lnSpc>
              <a:spcBef>
                <a:spcPts val="0"/>
              </a:spcBef>
              <a:spcAft>
                <a:spcPts val="0"/>
              </a:spcAft>
              <a:buSzPts val="1800"/>
              <a:buNone/>
              <a:defRPr sz="1350"/>
            </a:lvl5pPr>
            <a:lvl6pPr lvl="5" algn="ctr">
              <a:lnSpc>
                <a:spcPct val="100000"/>
              </a:lnSpc>
              <a:spcBef>
                <a:spcPts val="0"/>
              </a:spcBef>
              <a:spcAft>
                <a:spcPts val="0"/>
              </a:spcAft>
              <a:buSzPts val="1800"/>
              <a:buNone/>
              <a:defRPr sz="1350"/>
            </a:lvl6pPr>
            <a:lvl7pPr lvl="6" algn="ctr">
              <a:lnSpc>
                <a:spcPct val="100000"/>
              </a:lnSpc>
              <a:spcBef>
                <a:spcPts val="0"/>
              </a:spcBef>
              <a:spcAft>
                <a:spcPts val="0"/>
              </a:spcAft>
              <a:buSzPts val="1800"/>
              <a:buNone/>
              <a:defRPr sz="1350"/>
            </a:lvl7pPr>
            <a:lvl8pPr lvl="7" algn="ctr">
              <a:lnSpc>
                <a:spcPct val="100000"/>
              </a:lnSpc>
              <a:spcBef>
                <a:spcPts val="0"/>
              </a:spcBef>
              <a:spcAft>
                <a:spcPts val="0"/>
              </a:spcAft>
              <a:buSzPts val="1800"/>
              <a:buNone/>
              <a:defRPr sz="1350"/>
            </a:lvl8pPr>
            <a:lvl9pPr lvl="8" algn="ctr">
              <a:lnSpc>
                <a:spcPct val="100000"/>
              </a:lnSpc>
              <a:spcBef>
                <a:spcPts val="0"/>
              </a:spcBef>
              <a:spcAft>
                <a:spcPts val="0"/>
              </a:spcAft>
              <a:buSzPts val="1800"/>
              <a:buNone/>
              <a:defRPr sz="1350"/>
            </a:lvl9pPr>
          </a:lstStyle>
          <a:p>
            <a:endParaRPr/>
          </a:p>
        </p:txBody>
      </p:sp>
      <p:sp>
        <p:nvSpPr>
          <p:cNvPr id="12" name="Google Shape;12;p2"/>
          <p:cNvSpPr txBox="1">
            <a:spLocks noGrp="1"/>
          </p:cNvSpPr>
          <p:nvPr>
            <p:ph type="ctrTitle"/>
          </p:nvPr>
        </p:nvSpPr>
        <p:spPr>
          <a:xfrm>
            <a:off x="717131" y="1296625"/>
            <a:ext cx="3549375"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3750"/>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a:p>
        </p:txBody>
      </p:sp>
      <p:grpSp>
        <p:nvGrpSpPr>
          <p:cNvPr id="13" name="Google Shape;13;p2"/>
          <p:cNvGrpSpPr/>
          <p:nvPr/>
        </p:nvGrpSpPr>
        <p:grpSpPr>
          <a:xfrm>
            <a:off x="390422" y="326550"/>
            <a:ext cx="6059925"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11" name="Google Shape;211;p16"/>
          <p:cNvGrpSpPr/>
          <p:nvPr/>
        </p:nvGrpSpPr>
        <p:grpSpPr>
          <a:xfrm>
            <a:off x="390422" y="326550"/>
            <a:ext cx="6059925"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16" name="Google Shape;216;p16"/>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25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5330312" y="288062"/>
            <a:ext cx="77559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grpSp>
        <p:nvGrpSpPr>
          <p:cNvPr id="224" name="Google Shape;224;p16"/>
          <p:cNvGrpSpPr/>
          <p:nvPr/>
        </p:nvGrpSpPr>
        <p:grpSpPr>
          <a:xfrm rot="-697191">
            <a:off x="6065402" y="914503"/>
            <a:ext cx="505205"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390431" y="819150"/>
            <a:ext cx="6059925" cy="3898800"/>
          </a:xfrm>
          <a:prstGeom prst="roundRect">
            <a:avLst>
              <a:gd name="adj" fmla="val 3542"/>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60" name="Google Shape;260;p19"/>
          <p:cNvGrpSpPr/>
          <p:nvPr/>
        </p:nvGrpSpPr>
        <p:grpSpPr>
          <a:xfrm>
            <a:off x="390422" y="326550"/>
            <a:ext cx="6059925"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65" name="Google Shape;265;p19"/>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25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6054302" y="847312"/>
            <a:ext cx="684579"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74" name="Google Shape;274;p20"/>
          <p:cNvGrpSpPr/>
          <p:nvPr/>
        </p:nvGrpSpPr>
        <p:grpSpPr>
          <a:xfrm>
            <a:off x="390422" y="326550"/>
            <a:ext cx="6059925"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79" name="Google Shape;279;p20"/>
          <p:cNvSpPr txBox="1">
            <a:spLocks noGrp="1"/>
          </p:cNvSpPr>
          <p:nvPr>
            <p:ph type="subTitle" idx="1"/>
          </p:nvPr>
        </p:nvSpPr>
        <p:spPr>
          <a:xfrm rot="299">
            <a:off x="3429000" y="2896925"/>
            <a:ext cx="258525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280" name="Google Shape;280;p20"/>
          <p:cNvSpPr txBox="1">
            <a:spLocks noGrp="1"/>
          </p:cNvSpPr>
          <p:nvPr>
            <p:ph type="title"/>
          </p:nvPr>
        </p:nvSpPr>
        <p:spPr>
          <a:xfrm>
            <a:off x="3429000" y="1430375"/>
            <a:ext cx="258525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3600"/>
            </a:lvl2pPr>
            <a:lvl3pPr lvl="2" algn="ctr" rtl="0">
              <a:spcBef>
                <a:spcPts val="0"/>
              </a:spcBef>
              <a:spcAft>
                <a:spcPts val="0"/>
              </a:spcAft>
              <a:buSzPts val="4800"/>
              <a:buNone/>
              <a:defRPr sz="3600"/>
            </a:lvl3pPr>
            <a:lvl4pPr lvl="3" algn="ctr" rtl="0">
              <a:spcBef>
                <a:spcPts val="0"/>
              </a:spcBef>
              <a:spcAft>
                <a:spcPts val="0"/>
              </a:spcAft>
              <a:buSzPts val="4800"/>
              <a:buNone/>
              <a:defRPr sz="3600"/>
            </a:lvl4pPr>
            <a:lvl5pPr lvl="4" algn="ctr" rtl="0">
              <a:spcBef>
                <a:spcPts val="0"/>
              </a:spcBef>
              <a:spcAft>
                <a:spcPts val="0"/>
              </a:spcAft>
              <a:buSzPts val="4800"/>
              <a:buNone/>
              <a:defRPr sz="3600"/>
            </a:lvl5pPr>
            <a:lvl6pPr lvl="5" algn="ctr" rtl="0">
              <a:spcBef>
                <a:spcPts val="0"/>
              </a:spcBef>
              <a:spcAft>
                <a:spcPts val="0"/>
              </a:spcAft>
              <a:buSzPts val="4800"/>
              <a:buNone/>
              <a:defRPr sz="3600"/>
            </a:lvl6pPr>
            <a:lvl7pPr lvl="6" algn="ctr" rtl="0">
              <a:spcBef>
                <a:spcPts val="0"/>
              </a:spcBef>
              <a:spcAft>
                <a:spcPts val="0"/>
              </a:spcAft>
              <a:buSzPts val="4800"/>
              <a:buNone/>
              <a:defRPr sz="3600"/>
            </a:lvl7pPr>
            <a:lvl8pPr lvl="7" algn="ctr" rtl="0">
              <a:spcBef>
                <a:spcPts val="0"/>
              </a:spcBef>
              <a:spcAft>
                <a:spcPts val="0"/>
              </a:spcAft>
              <a:buSzPts val="4800"/>
              <a:buNone/>
              <a:defRPr sz="3600"/>
            </a:lvl8pPr>
            <a:lvl9pPr lvl="8" algn="ctr" rtl="0">
              <a:spcBef>
                <a:spcPts val="0"/>
              </a:spcBef>
              <a:spcAft>
                <a:spcPts val="0"/>
              </a:spcAft>
              <a:buSzPts val="4800"/>
              <a:buNone/>
              <a:defRPr sz="3600"/>
            </a:lvl9pPr>
          </a:lstStyle>
          <a:p>
            <a:endParaRPr/>
          </a:p>
        </p:txBody>
      </p:sp>
      <p:sp>
        <p:nvSpPr>
          <p:cNvPr id="281" name="Google Shape;281;p20"/>
          <p:cNvSpPr>
            <a:spLocks noGrp="1"/>
          </p:cNvSpPr>
          <p:nvPr>
            <p:ph type="pic" idx="2"/>
          </p:nvPr>
        </p:nvSpPr>
        <p:spPr>
          <a:xfrm>
            <a:off x="1030144" y="1191463"/>
            <a:ext cx="203265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445465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83" name="Google Shape;283;p20"/>
          <p:cNvSpPr/>
          <p:nvPr/>
        </p:nvSpPr>
        <p:spPr>
          <a:xfrm>
            <a:off x="360079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84" name="Google Shape;284;p20"/>
          <p:cNvGrpSpPr/>
          <p:nvPr/>
        </p:nvGrpSpPr>
        <p:grpSpPr>
          <a:xfrm rot="1454298">
            <a:off x="89186" y="3968818"/>
            <a:ext cx="846474"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89" name="Google Shape;289;p20"/>
          <p:cNvSpPr/>
          <p:nvPr/>
        </p:nvSpPr>
        <p:spPr>
          <a:xfrm flipH="1">
            <a:off x="134219" y="3738137"/>
            <a:ext cx="339291"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90" name="Google Shape;290;p20"/>
          <p:cNvSpPr/>
          <p:nvPr/>
        </p:nvSpPr>
        <p:spPr>
          <a:xfrm flipH="1">
            <a:off x="1030153" y="4603488"/>
            <a:ext cx="183362"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91" name="Google Shape;291;p20"/>
          <p:cNvSpPr/>
          <p:nvPr/>
        </p:nvSpPr>
        <p:spPr>
          <a:xfrm>
            <a:off x="530851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accent2"/>
        </a:solidFill>
        <a:effectLst/>
      </p:bgPr>
    </p:bg>
    <p:spTree>
      <p:nvGrpSpPr>
        <p:cNvPr id="1" name="Shape 308"/>
        <p:cNvGrpSpPr/>
        <p:nvPr/>
      </p:nvGrpSpPr>
      <p:grpSpPr>
        <a:xfrm>
          <a:off x="0" y="0"/>
          <a:ext cx="0" cy="0"/>
          <a:chOff x="0" y="0"/>
          <a:chExt cx="0" cy="0"/>
        </a:xfrm>
      </p:grpSpPr>
      <p:sp>
        <p:nvSpPr>
          <p:cNvPr id="309" name="Google Shape;309;p22"/>
          <p:cNvSpPr/>
          <p:nvPr/>
        </p:nvSpPr>
        <p:spPr>
          <a:xfrm>
            <a:off x="390431" y="819150"/>
            <a:ext cx="6059925" cy="3898800"/>
          </a:xfrm>
          <a:prstGeom prst="roundRect">
            <a:avLst>
              <a:gd name="adj" fmla="val 3542"/>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10" name="Google Shape;310;p22"/>
          <p:cNvGrpSpPr/>
          <p:nvPr/>
        </p:nvGrpSpPr>
        <p:grpSpPr>
          <a:xfrm>
            <a:off x="390422" y="326550"/>
            <a:ext cx="6059925" cy="426900"/>
            <a:chOff x="552450" y="401675"/>
            <a:chExt cx="8079900" cy="426900"/>
          </a:xfrm>
        </p:grpSpPr>
        <p:sp>
          <p:nvSpPr>
            <p:cNvPr id="311" name="Google Shape;311;p2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2" name="Google Shape;312;p2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3" name="Google Shape;313;p2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4" name="Google Shape;314;p2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15" name="Google Shape;315;p22"/>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22"/>
          <p:cNvSpPr txBox="1">
            <a:spLocks noGrp="1"/>
          </p:cNvSpPr>
          <p:nvPr>
            <p:ph type="body" idx="1"/>
          </p:nvPr>
        </p:nvSpPr>
        <p:spPr>
          <a:xfrm>
            <a:off x="540000" y="1533525"/>
            <a:ext cx="5778000" cy="2324100"/>
          </a:xfrm>
          <a:prstGeom prst="rect">
            <a:avLst/>
          </a:prstGeom>
        </p:spPr>
        <p:txBody>
          <a:bodyPr spcFirstLastPara="1" wrap="square" lIns="91425" tIns="91425" rIns="91425" bIns="91425" anchor="t" anchorCtr="0">
            <a:noAutofit/>
          </a:bodyPr>
          <a:lstStyle>
            <a:lvl1pPr marL="342884" lvl="0" indent="-238113" rtl="0">
              <a:spcBef>
                <a:spcPts val="0"/>
              </a:spcBef>
              <a:spcAft>
                <a:spcPts val="0"/>
              </a:spcAft>
              <a:buClr>
                <a:schemeClr val="dk2"/>
              </a:buClr>
              <a:buSzPts val="1400"/>
              <a:buChar char="●"/>
              <a:defRPr>
                <a:solidFill>
                  <a:srgbClr val="434343"/>
                </a:solidFill>
              </a:defRPr>
            </a:lvl1pPr>
            <a:lvl2pPr marL="685766" lvl="1" indent="-238113" rtl="0">
              <a:lnSpc>
                <a:spcPct val="115000"/>
              </a:lnSpc>
              <a:spcBef>
                <a:spcPts val="0"/>
              </a:spcBef>
              <a:spcAft>
                <a:spcPts val="0"/>
              </a:spcAft>
              <a:buClr>
                <a:srgbClr val="434343"/>
              </a:buClr>
              <a:buSzPts val="1400"/>
              <a:buChar char="○"/>
              <a:defRPr>
                <a:solidFill>
                  <a:srgbClr val="434343"/>
                </a:solidFill>
              </a:defRPr>
            </a:lvl2pPr>
            <a:lvl3pPr marL="1028649" lvl="2" indent="-238113" rtl="0">
              <a:lnSpc>
                <a:spcPct val="115000"/>
              </a:lnSpc>
              <a:spcBef>
                <a:spcPts val="1200"/>
              </a:spcBef>
              <a:spcAft>
                <a:spcPts val="0"/>
              </a:spcAft>
              <a:buClr>
                <a:srgbClr val="434343"/>
              </a:buClr>
              <a:buSzPts val="1400"/>
              <a:buChar char="■"/>
              <a:defRPr>
                <a:solidFill>
                  <a:srgbClr val="434343"/>
                </a:solidFill>
              </a:defRPr>
            </a:lvl3pPr>
            <a:lvl4pPr marL="1371532" lvl="3" indent="-238113" rtl="0">
              <a:lnSpc>
                <a:spcPct val="115000"/>
              </a:lnSpc>
              <a:spcBef>
                <a:spcPts val="1200"/>
              </a:spcBef>
              <a:spcAft>
                <a:spcPts val="0"/>
              </a:spcAft>
              <a:buClr>
                <a:srgbClr val="434343"/>
              </a:buClr>
              <a:buSzPts val="1400"/>
              <a:buChar char="●"/>
              <a:defRPr>
                <a:solidFill>
                  <a:srgbClr val="434343"/>
                </a:solidFill>
              </a:defRPr>
            </a:lvl4pPr>
            <a:lvl5pPr marL="1714415" lvl="4" indent="-238113" rtl="0">
              <a:lnSpc>
                <a:spcPct val="115000"/>
              </a:lnSpc>
              <a:spcBef>
                <a:spcPts val="1200"/>
              </a:spcBef>
              <a:spcAft>
                <a:spcPts val="0"/>
              </a:spcAft>
              <a:buClr>
                <a:srgbClr val="434343"/>
              </a:buClr>
              <a:buSzPts val="1400"/>
              <a:buChar char="○"/>
              <a:defRPr>
                <a:solidFill>
                  <a:srgbClr val="434343"/>
                </a:solidFill>
              </a:defRPr>
            </a:lvl5pPr>
            <a:lvl6pPr marL="2057297" lvl="5" indent="-238113" rtl="0">
              <a:lnSpc>
                <a:spcPct val="115000"/>
              </a:lnSpc>
              <a:spcBef>
                <a:spcPts val="1200"/>
              </a:spcBef>
              <a:spcAft>
                <a:spcPts val="0"/>
              </a:spcAft>
              <a:buClr>
                <a:srgbClr val="434343"/>
              </a:buClr>
              <a:buSzPts val="1400"/>
              <a:buChar char="■"/>
              <a:defRPr>
                <a:solidFill>
                  <a:srgbClr val="434343"/>
                </a:solidFill>
              </a:defRPr>
            </a:lvl6pPr>
            <a:lvl7pPr marL="2400180" lvl="6" indent="-238113" rtl="0">
              <a:lnSpc>
                <a:spcPct val="115000"/>
              </a:lnSpc>
              <a:spcBef>
                <a:spcPts val="1200"/>
              </a:spcBef>
              <a:spcAft>
                <a:spcPts val="0"/>
              </a:spcAft>
              <a:buClr>
                <a:srgbClr val="434343"/>
              </a:buClr>
              <a:buSzPts val="1400"/>
              <a:buChar char="●"/>
              <a:defRPr>
                <a:solidFill>
                  <a:srgbClr val="434343"/>
                </a:solidFill>
              </a:defRPr>
            </a:lvl7pPr>
            <a:lvl8pPr marL="2743064" lvl="7" indent="-238113" rtl="0">
              <a:lnSpc>
                <a:spcPct val="115000"/>
              </a:lnSpc>
              <a:spcBef>
                <a:spcPts val="1200"/>
              </a:spcBef>
              <a:spcAft>
                <a:spcPts val="0"/>
              </a:spcAft>
              <a:buClr>
                <a:srgbClr val="434343"/>
              </a:buClr>
              <a:buSzPts val="1400"/>
              <a:buChar char="○"/>
              <a:defRPr>
                <a:solidFill>
                  <a:srgbClr val="434343"/>
                </a:solidFill>
              </a:defRPr>
            </a:lvl8pPr>
            <a:lvl9pPr marL="3085946" lvl="8" indent="-238113" rtl="0">
              <a:lnSpc>
                <a:spcPct val="115000"/>
              </a:lnSpc>
              <a:spcBef>
                <a:spcPts val="1200"/>
              </a:spcBef>
              <a:spcAft>
                <a:spcPts val="1200"/>
              </a:spcAft>
              <a:buClr>
                <a:srgbClr val="434343"/>
              </a:buClr>
              <a:buSzPts val="1400"/>
              <a:buChar char="■"/>
              <a:defRPr>
                <a:solidFill>
                  <a:srgbClr val="434343"/>
                </a:solidFill>
              </a:defRPr>
            </a:lvl9pPr>
          </a:lstStyle>
          <a:p>
            <a:endParaRPr/>
          </a:p>
        </p:txBody>
      </p:sp>
      <p:sp>
        <p:nvSpPr>
          <p:cNvPr id="317" name="Google Shape;317;p22"/>
          <p:cNvSpPr/>
          <p:nvPr/>
        </p:nvSpPr>
        <p:spPr>
          <a:xfrm>
            <a:off x="445465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18" name="Google Shape;318;p22"/>
          <p:cNvSpPr/>
          <p:nvPr/>
        </p:nvSpPr>
        <p:spPr>
          <a:xfrm>
            <a:off x="360079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19" name="Google Shape;319;p22"/>
          <p:cNvSpPr/>
          <p:nvPr/>
        </p:nvSpPr>
        <p:spPr>
          <a:xfrm>
            <a:off x="530851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accent2"/>
        </a:solidFill>
        <a:effectLst/>
      </p:bgPr>
    </p:bg>
    <p:spTree>
      <p:nvGrpSpPr>
        <p:cNvPr id="1" name="Shape 320"/>
        <p:cNvGrpSpPr/>
        <p:nvPr/>
      </p:nvGrpSpPr>
      <p:grpSpPr>
        <a:xfrm>
          <a:off x="0" y="0"/>
          <a:ext cx="0" cy="0"/>
          <a:chOff x="0" y="0"/>
          <a:chExt cx="0" cy="0"/>
        </a:xfrm>
      </p:grpSpPr>
      <p:sp>
        <p:nvSpPr>
          <p:cNvPr id="321" name="Google Shape;321;p23"/>
          <p:cNvSpPr/>
          <p:nvPr/>
        </p:nvSpPr>
        <p:spPr>
          <a:xfrm>
            <a:off x="390431" y="819150"/>
            <a:ext cx="6059925" cy="3898800"/>
          </a:xfrm>
          <a:prstGeom prst="roundRect">
            <a:avLst>
              <a:gd name="adj" fmla="val 3542"/>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22" name="Google Shape;322;p23"/>
          <p:cNvGrpSpPr/>
          <p:nvPr/>
        </p:nvGrpSpPr>
        <p:grpSpPr>
          <a:xfrm>
            <a:off x="390422" y="326550"/>
            <a:ext cx="6059925" cy="426900"/>
            <a:chOff x="552450" y="401675"/>
            <a:chExt cx="8079900" cy="426900"/>
          </a:xfrm>
        </p:grpSpPr>
        <p:sp>
          <p:nvSpPr>
            <p:cNvPr id="323" name="Google Shape;323;p2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4" name="Google Shape;324;p2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5" name="Google Shape;325;p2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6" name="Google Shape;326;p2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27" name="Google Shape;327;p23"/>
          <p:cNvSpPr txBox="1">
            <a:spLocks noGrp="1"/>
          </p:cNvSpPr>
          <p:nvPr>
            <p:ph type="subTitle" idx="1"/>
          </p:nvPr>
        </p:nvSpPr>
        <p:spPr>
          <a:xfrm>
            <a:off x="1452197" y="3692325"/>
            <a:ext cx="1815075"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28" name="Google Shape;328;p23"/>
          <p:cNvSpPr txBox="1">
            <a:spLocks noGrp="1"/>
          </p:cNvSpPr>
          <p:nvPr>
            <p:ph type="subTitle" idx="2"/>
          </p:nvPr>
        </p:nvSpPr>
        <p:spPr>
          <a:xfrm>
            <a:off x="3588479" y="3692275"/>
            <a:ext cx="1817325"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29" name="Google Shape;329;p23"/>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23"/>
          <p:cNvSpPr txBox="1">
            <a:spLocks noGrp="1"/>
          </p:cNvSpPr>
          <p:nvPr>
            <p:ph type="title" idx="3"/>
          </p:nvPr>
        </p:nvSpPr>
        <p:spPr>
          <a:xfrm>
            <a:off x="1456142" y="3274875"/>
            <a:ext cx="18072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350"/>
            </a:lvl1pPr>
            <a:lvl2pPr lvl="1" algn="r" rtl="0">
              <a:spcBef>
                <a:spcPts val="0"/>
              </a:spcBef>
              <a:spcAft>
                <a:spcPts val="0"/>
              </a:spcAft>
              <a:buSzPts val="2400"/>
              <a:buNone/>
              <a:defRPr sz="1800"/>
            </a:lvl2pPr>
            <a:lvl3pPr lvl="2" algn="r" rtl="0">
              <a:spcBef>
                <a:spcPts val="0"/>
              </a:spcBef>
              <a:spcAft>
                <a:spcPts val="0"/>
              </a:spcAft>
              <a:buSzPts val="2400"/>
              <a:buNone/>
              <a:defRPr sz="1800"/>
            </a:lvl3pPr>
            <a:lvl4pPr lvl="3" algn="r" rtl="0">
              <a:spcBef>
                <a:spcPts val="0"/>
              </a:spcBef>
              <a:spcAft>
                <a:spcPts val="0"/>
              </a:spcAft>
              <a:buSzPts val="2400"/>
              <a:buNone/>
              <a:defRPr sz="1800"/>
            </a:lvl4pPr>
            <a:lvl5pPr lvl="4" algn="r" rtl="0">
              <a:spcBef>
                <a:spcPts val="0"/>
              </a:spcBef>
              <a:spcAft>
                <a:spcPts val="0"/>
              </a:spcAft>
              <a:buSzPts val="2400"/>
              <a:buNone/>
              <a:defRPr sz="1800"/>
            </a:lvl5pPr>
            <a:lvl6pPr lvl="5" algn="r" rtl="0">
              <a:spcBef>
                <a:spcPts val="0"/>
              </a:spcBef>
              <a:spcAft>
                <a:spcPts val="0"/>
              </a:spcAft>
              <a:buSzPts val="2400"/>
              <a:buNone/>
              <a:defRPr sz="1800"/>
            </a:lvl6pPr>
            <a:lvl7pPr lvl="6" algn="r" rtl="0">
              <a:spcBef>
                <a:spcPts val="0"/>
              </a:spcBef>
              <a:spcAft>
                <a:spcPts val="0"/>
              </a:spcAft>
              <a:buSzPts val="2400"/>
              <a:buNone/>
              <a:defRPr sz="1800"/>
            </a:lvl7pPr>
            <a:lvl8pPr lvl="7" algn="r" rtl="0">
              <a:spcBef>
                <a:spcPts val="0"/>
              </a:spcBef>
              <a:spcAft>
                <a:spcPts val="0"/>
              </a:spcAft>
              <a:buSzPts val="2400"/>
              <a:buNone/>
              <a:defRPr sz="1800"/>
            </a:lvl8pPr>
            <a:lvl9pPr lvl="8" algn="r" rtl="0">
              <a:spcBef>
                <a:spcPts val="0"/>
              </a:spcBef>
              <a:spcAft>
                <a:spcPts val="0"/>
              </a:spcAft>
              <a:buSzPts val="2400"/>
              <a:buNone/>
              <a:defRPr sz="1800"/>
            </a:lvl9pPr>
          </a:lstStyle>
          <a:p>
            <a:endParaRPr/>
          </a:p>
        </p:txBody>
      </p:sp>
      <p:sp>
        <p:nvSpPr>
          <p:cNvPr id="331" name="Google Shape;331;p23"/>
          <p:cNvSpPr txBox="1">
            <a:spLocks noGrp="1"/>
          </p:cNvSpPr>
          <p:nvPr>
            <p:ph type="title" idx="4"/>
          </p:nvPr>
        </p:nvSpPr>
        <p:spPr>
          <a:xfrm>
            <a:off x="3591851" y="3274825"/>
            <a:ext cx="1810575"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35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332" name="Google Shape;332;p23"/>
          <p:cNvSpPr>
            <a:spLocks noGrp="1"/>
          </p:cNvSpPr>
          <p:nvPr>
            <p:ph type="pic" idx="5"/>
          </p:nvPr>
        </p:nvSpPr>
        <p:spPr>
          <a:xfrm>
            <a:off x="1793486" y="1693650"/>
            <a:ext cx="1132425"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33" name="Google Shape;333;p23"/>
          <p:cNvSpPr>
            <a:spLocks noGrp="1"/>
          </p:cNvSpPr>
          <p:nvPr>
            <p:ph type="pic" idx="6"/>
          </p:nvPr>
        </p:nvSpPr>
        <p:spPr>
          <a:xfrm>
            <a:off x="3930929" y="1693639"/>
            <a:ext cx="1132425"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34" name="Google Shape;334;p23"/>
          <p:cNvSpPr/>
          <p:nvPr/>
        </p:nvSpPr>
        <p:spPr>
          <a:xfrm>
            <a:off x="5959699" y="1248225"/>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35" name="Google Shape;335;p23"/>
          <p:cNvSpPr/>
          <p:nvPr/>
        </p:nvSpPr>
        <p:spPr>
          <a:xfrm>
            <a:off x="5959699" y="2237196"/>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36" name="Google Shape;336;p23"/>
          <p:cNvSpPr/>
          <p:nvPr/>
        </p:nvSpPr>
        <p:spPr>
          <a:xfrm>
            <a:off x="5959699" y="3226159"/>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39" name="Google Shape;339;p24"/>
          <p:cNvGrpSpPr/>
          <p:nvPr/>
        </p:nvGrpSpPr>
        <p:grpSpPr>
          <a:xfrm>
            <a:off x="390422" y="326550"/>
            <a:ext cx="6059925"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44" name="Google Shape;344;p24"/>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692270" y="2121888"/>
            <a:ext cx="1467675"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46" name="Google Shape;346;p24"/>
          <p:cNvSpPr txBox="1">
            <a:spLocks noGrp="1"/>
          </p:cNvSpPr>
          <p:nvPr>
            <p:ph type="subTitle" idx="1"/>
          </p:nvPr>
        </p:nvSpPr>
        <p:spPr>
          <a:xfrm>
            <a:off x="691595" y="2571749"/>
            <a:ext cx="1469025"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47" name="Google Shape;347;p24"/>
          <p:cNvSpPr txBox="1">
            <a:spLocks noGrp="1"/>
          </p:cNvSpPr>
          <p:nvPr>
            <p:ph type="title" idx="3"/>
          </p:nvPr>
        </p:nvSpPr>
        <p:spPr>
          <a:xfrm>
            <a:off x="2645006" y="2121900"/>
            <a:ext cx="1467675"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48" name="Google Shape;348;p24"/>
          <p:cNvSpPr txBox="1">
            <a:spLocks noGrp="1"/>
          </p:cNvSpPr>
          <p:nvPr>
            <p:ph type="subTitle" idx="4"/>
          </p:nvPr>
        </p:nvSpPr>
        <p:spPr>
          <a:xfrm>
            <a:off x="2645006" y="2571899"/>
            <a:ext cx="1467675"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49" name="Google Shape;349;p24"/>
          <p:cNvSpPr txBox="1">
            <a:spLocks noGrp="1"/>
          </p:cNvSpPr>
          <p:nvPr>
            <p:ph type="title" idx="5"/>
          </p:nvPr>
        </p:nvSpPr>
        <p:spPr>
          <a:xfrm>
            <a:off x="4597763" y="2121888"/>
            <a:ext cx="1467675"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50" name="Google Shape;350;p24"/>
          <p:cNvSpPr txBox="1">
            <a:spLocks noGrp="1"/>
          </p:cNvSpPr>
          <p:nvPr>
            <p:ph type="subTitle" idx="6"/>
          </p:nvPr>
        </p:nvSpPr>
        <p:spPr>
          <a:xfrm>
            <a:off x="4597763" y="2571899"/>
            <a:ext cx="1467675"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51" name="Google Shape;351;p24"/>
          <p:cNvSpPr/>
          <p:nvPr/>
        </p:nvSpPr>
        <p:spPr>
          <a:xfrm>
            <a:off x="5197282" y="969231"/>
            <a:ext cx="147074"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2" name="Google Shape;352;p24"/>
          <p:cNvSpPr/>
          <p:nvPr/>
        </p:nvSpPr>
        <p:spPr>
          <a:xfrm>
            <a:off x="5395991" y="969237"/>
            <a:ext cx="147073"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3" name="Google Shape;353;p24"/>
          <p:cNvSpPr/>
          <p:nvPr/>
        </p:nvSpPr>
        <p:spPr>
          <a:xfrm>
            <a:off x="5617385" y="969237"/>
            <a:ext cx="584609"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4" name="Google Shape;354;p24"/>
          <p:cNvSpPr/>
          <p:nvPr/>
        </p:nvSpPr>
        <p:spPr>
          <a:xfrm>
            <a:off x="946123" y="4407852"/>
            <a:ext cx="147080"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5" name="Google Shape;355;p24"/>
          <p:cNvSpPr/>
          <p:nvPr/>
        </p:nvSpPr>
        <p:spPr>
          <a:xfrm>
            <a:off x="691597" y="4407852"/>
            <a:ext cx="147080"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25"/>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58" name="Google Shape;358;p25"/>
          <p:cNvGrpSpPr/>
          <p:nvPr/>
        </p:nvGrpSpPr>
        <p:grpSpPr>
          <a:xfrm>
            <a:off x="390422" y="326550"/>
            <a:ext cx="6059925"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63" name="Google Shape;363;p25"/>
          <p:cNvSpPr txBox="1">
            <a:spLocks noGrp="1"/>
          </p:cNvSpPr>
          <p:nvPr>
            <p:ph type="title"/>
          </p:nvPr>
        </p:nvSpPr>
        <p:spPr>
          <a:xfrm>
            <a:off x="540000" y="969225"/>
            <a:ext cx="2889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1622813" y="1808325"/>
            <a:ext cx="1206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65" name="Google Shape;365;p25"/>
          <p:cNvSpPr txBox="1">
            <a:spLocks noGrp="1"/>
          </p:cNvSpPr>
          <p:nvPr>
            <p:ph type="subTitle" idx="1"/>
          </p:nvPr>
        </p:nvSpPr>
        <p:spPr>
          <a:xfrm>
            <a:off x="1361786" y="2342313"/>
            <a:ext cx="1728225"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66" name="Google Shape;366;p25"/>
          <p:cNvSpPr txBox="1">
            <a:spLocks noGrp="1"/>
          </p:cNvSpPr>
          <p:nvPr>
            <p:ph type="title" idx="3"/>
          </p:nvPr>
        </p:nvSpPr>
        <p:spPr>
          <a:xfrm>
            <a:off x="3946038" y="1807500"/>
            <a:ext cx="1206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67" name="Google Shape;367;p25"/>
          <p:cNvSpPr txBox="1">
            <a:spLocks noGrp="1"/>
          </p:cNvSpPr>
          <p:nvPr>
            <p:ph type="subTitle" idx="4"/>
          </p:nvPr>
        </p:nvSpPr>
        <p:spPr>
          <a:xfrm>
            <a:off x="3717911" y="2334075"/>
            <a:ext cx="1728225"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68" name="Google Shape;368;p25"/>
          <p:cNvSpPr txBox="1">
            <a:spLocks noGrp="1"/>
          </p:cNvSpPr>
          <p:nvPr>
            <p:ph type="title" idx="5"/>
          </p:nvPr>
        </p:nvSpPr>
        <p:spPr>
          <a:xfrm>
            <a:off x="1622852" y="3363275"/>
            <a:ext cx="1206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69" name="Google Shape;369;p25"/>
          <p:cNvSpPr txBox="1">
            <a:spLocks noGrp="1"/>
          </p:cNvSpPr>
          <p:nvPr>
            <p:ph type="subTitle" idx="6"/>
          </p:nvPr>
        </p:nvSpPr>
        <p:spPr>
          <a:xfrm>
            <a:off x="1361777" y="3867725"/>
            <a:ext cx="1728225"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70" name="Google Shape;370;p25"/>
          <p:cNvSpPr txBox="1">
            <a:spLocks noGrp="1"/>
          </p:cNvSpPr>
          <p:nvPr>
            <p:ph type="title" idx="7"/>
          </p:nvPr>
        </p:nvSpPr>
        <p:spPr>
          <a:xfrm>
            <a:off x="3946031" y="3363275"/>
            <a:ext cx="1206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71" name="Google Shape;371;p25"/>
          <p:cNvSpPr txBox="1">
            <a:spLocks noGrp="1"/>
          </p:cNvSpPr>
          <p:nvPr>
            <p:ph type="subTitle" idx="8"/>
          </p:nvPr>
        </p:nvSpPr>
        <p:spPr>
          <a:xfrm>
            <a:off x="3717902" y="3867725"/>
            <a:ext cx="1728225"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72" name="Google Shape;372;p25"/>
          <p:cNvSpPr/>
          <p:nvPr/>
        </p:nvSpPr>
        <p:spPr>
          <a:xfrm>
            <a:off x="5225232" y="1083434"/>
            <a:ext cx="740062"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73" name="Google Shape;373;p25"/>
          <p:cNvGrpSpPr/>
          <p:nvPr/>
        </p:nvGrpSpPr>
        <p:grpSpPr>
          <a:xfrm>
            <a:off x="5685377" y="313907"/>
            <a:ext cx="1080035"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380" name="Google Shape;380;p25"/>
          <p:cNvSpPr/>
          <p:nvPr/>
        </p:nvSpPr>
        <p:spPr>
          <a:xfrm>
            <a:off x="207479" y="4345009"/>
            <a:ext cx="66504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81"/>
        <p:cNvGrpSpPr/>
        <p:nvPr/>
      </p:nvGrpSpPr>
      <p:grpSpPr>
        <a:xfrm>
          <a:off x="0" y="0"/>
          <a:ext cx="0" cy="0"/>
          <a:chOff x="0" y="0"/>
          <a:chExt cx="0" cy="0"/>
        </a:xfrm>
      </p:grpSpPr>
      <p:sp>
        <p:nvSpPr>
          <p:cNvPr id="382" name="Google Shape;382;p26"/>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83" name="Google Shape;383;p26"/>
          <p:cNvGrpSpPr/>
          <p:nvPr/>
        </p:nvGrpSpPr>
        <p:grpSpPr>
          <a:xfrm>
            <a:off x="390422" y="326550"/>
            <a:ext cx="6059925" cy="426900"/>
            <a:chOff x="552450" y="401675"/>
            <a:chExt cx="8079900" cy="426900"/>
          </a:xfrm>
        </p:grpSpPr>
        <p:sp>
          <p:nvSpPr>
            <p:cNvPr id="384" name="Google Shape;384;p2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5" name="Google Shape;385;p2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6" name="Google Shape;386;p2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7" name="Google Shape;387;p2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88" name="Google Shape;388;p26"/>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26"/>
          <p:cNvSpPr txBox="1">
            <a:spLocks noGrp="1"/>
          </p:cNvSpPr>
          <p:nvPr>
            <p:ph type="title" idx="2"/>
          </p:nvPr>
        </p:nvSpPr>
        <p:spPr>
          <a:xfrm>
            <a:off x="677813" y="1749300"/>
            <a:ext cx="1453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90" name="Google Shape;390;p26"/>
          <p:cNvSpPr txBox="1">
            <a:spLocks noGrp="1"/>
          </p:cNvSpPr>
          <p:nvPr>
            <p:ph type="subTitle" idx="1"/>
          </p:nvPr>
        </p:nvSpPr>
        <p:spPr>
          <a:xfrm>
            <a:off x="694491" y="2277000"/>
            <a:ext cx="14535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91" name="Google Shape;391;p26"/>
          <p:cNvSpPr txBox="1">
            <a:spLocks noGrp="1"/>
          </p:cNvSpPr>
          <p:nvPr>
            <p:ph type="title" idx="3"/>
          </p:nvPr>
        </p:nvSpPr>
        <p:spPr>
          <a:xfrm>
            <a:off x="2702039" y="1749300"/>
            <a:ext cx="145395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92" name="Google Shape;392;p26"/>
          <p:cNvSpPr txBox="1">
            <a:spLocks noGrp="1"/>
          </p:cNvSpPr>
          <p:nvPr>
            <p:ph type="subTitle" idx="4"/>
          </p:nvPr>
        </p:nvSpPr>
        <p:spPr>
          <a:xfrm>
            <a:off x="2709985" y="2277000"/>
            <a:ext cx="145395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93" name="Google Shape;393;p26"/>
          <p:cNvSpPr txBox="1">
            <a:spLocks noGrp="1"/>
          </p:cNvSpPr>
          <p:nvPr>
            <p:ph type="title" idx="5"/>
          </p:nvPr>
        </p:nvSpPr>
        <p:spPr>
          <a:xfrm>
            <a:off x="677588" y="3254250"/>
            <a:ext cx="145395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94" name="Google Shape;394;p26"/>
          <p:cNvSpPr txBox="1">
            <a:spLocks noGrp="1"/>
          </p:cNvSpPr>
          <p:nvPr>
            <p:ph type="subTitle" idx="6"/>
          </p:nvPr>
        </p:nvSpPr>
        <p:spPr>
          <a:xfrm>
            <a:off x="694547" y="3769350"/>
            <a:ext cx="145395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95" name="Google Shape;395;p26"/>
          <p:cNvSpPr txBox="1">
            <a:spLocks noGrp="1"/>
          </p:cNvSpPr>
          <p:nvPr>
            <p:ph type="title" idx="7"/>
          </p:nvPr>
        </p:nvSpPr>
        <p:spPr>
          <a:xfrm>
            <a:off x="2702039" y="3254250"/>
            <a:ext cx="145395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96" name="Google Shape;396;p26"/>
          <p:cNvSpPr txBox="1">
            <a:spLocks noGrp="1"/>
          </p:cNvSpPr>
          <p:nvPr>
            <p:ph type="subTitle" idx="8"/>
          </p:nvPr>
        </p:nvSpPr>
        <p:spPr>
          <a:xfrm>
            <a:off x="2709929" y="3769350"/>
            <a:ext cx="145395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97" name="Google Shape;397;p26"/>
          <p:cNvSpPr txBox="1">
            <a:spLocks noGrp="1"/>
          </p:cNvSpPr>
          <p:nvPr>
            <p:ph type="title" idx="9"/>
          </p:nvPr>
        </p:nvSpPr>
        <p:spPr>
          <a:xfrm>
            <a:off x="4675328" y="1749300"/>
            <a:ext cx="145395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398" name="Google Shape;398;p26"/>
          <p:cNvSpPr txBox="1">
            <a:spLocks noGrp="1"/>
          </p:cNvSpPr>
          <p:nvPr>
            <p:ph type="subTitle" idx="13"/>
          </p:nvPr>
        </p:nvSpPr>
        <p:spPr>
          <a:xfrm>
            <a:off x="4691897" y="2289600"/>
            <a:ext cx="145395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399" name="Google Shape;399;p26"/>
          <p:cNvSpPr txBox="1">
            <a:spLocks noGrp="1"/>
          </p:cNvSpPr>
          <p:nvPr>
            <p:ph type="title" idx="14"/>
          </p:nvPr>
        </p:nvSpPr>
        <p:spPr>
          <a:xfrm>
            <a:off x="4675328" y="3254250"/>
            <a:ext cx="145395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500">
                <a:solidFill>
                  <a:schemeClr val="lt1"/>
                </a:solidFill>
              </a:defRPr>
            </a:lvl1pPr>
            <a:lvl2pPr lvl="1" algn="ctr" rtl="0">
              <a:spcBef>
                <a:spcPts val="0"/>
              </a:spcBef>
              <a:spcAft>
                <a:spcPts val="0"/>
              </a:spcAft>
              <a:buSzPts val="2400"/>
              <a:buNone/>
              <a:defRPr sz="1800"/>
            </a:lvl2pPr>
            <a:lvl3pPr lvl="2" algn="ctr" rtl="0">
              <a:spcBef>
                <a:spcPts val="0"/>
              </a:spcBef>
              <a:spcAft>
                <a:spcPts val="0"/>
              </a:spcAft>
              <a:buSzPts val="2400"/>
              <a:buNone/>
              <a:defRPr sz="1800"/>
            </a:lvl3pPr>
            <a:lvl4pPr lvl="3" algn="ctr" rtl="0">
              <a:spcBef>
                <a:spcPts val="0"/>
              </a:spcBef>
              <a:spcAft>
                <a:spcPts val="0"/>
              </a:spcAft>
              <a:buSzPts val="2400"/>
              <a:buNone/>
              <a:defRPr sz="1800"/>
            </a:lvl4pPr>
            <a:lvl5pPr lvl="4" algn="ctr" rtl="0">
              <a:spcBef>
                <a:spcPts val="0"/>
              </a:spcBef>
              <a:spcAft>
                <a:spcPts val="0"/>
              </a:spcAft>
              <a:buSzPts val="2400"/>
              <a:buNone/>
              <a:defRPr sz="1800"/>
            </a:lvl5pPr>
            <a:lvl6pPr lvl="5" algn="ctr" rtl="0">
              <a:spcBef>
                <a:spcPts val="0"/>
              </a:spcBef>
              <a:spcAft>
                <a:spcPts val="0"/>
              </a:spcAft>
              <a:buSzPts val="2400"/>
              <a:buNone/>
              <a:defRPr sz="1800"/>
            </a:lvl6pPr>
            <a:lvl7pPr lvl="6" algn="ctr" rtl="0">
              <a:spcBef>
                <a:spcPts val="0"/>
              </a:spcBef>
              <a:spcAft>
                <a:spcPts val="0"/>
              </a:spcAft>
              <a:buSzPts val="2400"/>
              <a:buNone/>
              <a:defRPr sz="1800"/>
            </a:lvl7pPr>
            <a:lvl8pPr lvl="7" algn="ctr" rtl="0">
              <a:spcBef>
                <a:spcPts val="0"/>
              </a:spcBef>
              <a:spcAft>
                <a:spcPts val="0"/>
              </a:spcAft>
              <a:buSzPts val="2400"/>
              <a:buNone/>
              <a:defRPr sz="1800"/>
            </a:lvl8pPr>
            <a:lvl9pPr lvl="8" algn="ctr" rtl="0">
              <a:spcBef>
                <a:spcPts val="0"/>
              </a:spcBef>
              <a:spcAft>
                <a:spcPts val="0"/>
              </a:spcAft>
              <a:buSzPts val="2400"/>
              <a:buNone/>
              <a:defRPr sz="1800"/>
            </a:lvl9pPr>
          </a:lstStyle>
          <a:p>
            <a:endParaRPr/>
          </a:p>
        </p:txBody>
      </p:sp>
      <p:sp>
        <p:nvSpPr>
          <p:cNvPr id="400" name="Google Shape;400;p26"/>
          <p:cNvSpPr txBox="1">
            <a:spLocks noGrp="1"/>
          </p:cNvSpPr>
          <p:nvPr>
            <p:ph type="subTitle" idx="15"/>
          </p:nvPr>
        </p:nvSpPr>
        <p:spPr>
          <a:xfrm>
            <a:off x="4691841" y="3769350"/>
            <a:ext cx="145395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grpSp>
        <p:nvGrpSpPr>
          <p:cNvPr id="401" name="Google Shape;401;p26"/>
          <p:cNvGrpSpPr/>
          <p:nvPr/>
        </p:nvGrpSpPr>
        <p:grpSpPr>
          <a:xfrm rot="-772050">
            <a:off x="5473521" y="153508"/>
            <a:ext cx="97694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3" name="Google Shape;403;p26"/>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4" name="Google Shape;404;p26"/>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5" name="Google Shape;405;p26"/>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06" name="Google Shape;406;p26"/>
          <p:cNvSpPr/>
          <p:nvPr/>
        </p:nvSpPr>
        <p:spPr>
          <a:xfrm rot="8577204">
            <a:off x="6262295" y="1205866"/>
            <a:ext cx="237216"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07" name="Google Shape;407;p26"/>
          <p:cNvSpPr/>
          <p:nvPr/>
        </p:nvSpPr>
        <p:spPr>
          <a:xfrm rot="8577085">
            <a:off x="5171269" y="381730"/>
            <a:ext cx="367010"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390431" y="819150"/>
            <a:ext cx="6059925" cy="3898800"/>
          </a:xfrm>
          <a:prstGeom prst="roundRect">
            <a:avLst>
              <a:gd name="adj" fmla="val 3542"/>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37" name="Google Shape;437;p28"/>
          <p:cNvGrpSpPr/>
          <p:nvPr/>
        </p:nvGrpSpPr>
        <p:grpSpPr>
          <a:xfrm>
            <a:off x="390422" y="326550"/>
            <a:ext cx="6059925"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42" name="Google Shape;442;p28"/>
          <p:cNvSpPr txBox="1">
            <a:spLocks noGrp="1"/>
          </p:cNvSpPr>
          <p:nvPr>
            <p:ph type="ctrTitle"/>
          </p:nvPr>
        </p:nvSpPr>
        <p:spPr>
          <a:xfrm>
            <a:off x="1928834" y="970275"/>
            <a:ext cx="3000375"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4875"/>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a:p>
        </p:txBody>
      </p:sp>
      <p:sp>
        <p:nvSpPr>
          <p:cNvPr id="443" name="Google Shape;443;p28"/>
          <p:cNvSpPr txBox="1">
            <a:spLocks noGrp="1"/>
          </p:cNvSpPr>
          <p:nvPr>
            <p:ph type="subTitle" idx="1"/>
          </p:nvPr>
        </p:nvSpPr>
        <p:spPr>
          <a:xfrm>
            <a:off x="2009494" y="1960151"/>
            <a:ext cx="283905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350">
                <a:solidFill>
                  <a:schemeClr val="dk1"/>
                </a:solidFill>
              </a:defRPr>
            </a:lvl2pPr>
            <a:lvl3pPr lvl="2" algn="ctr" rtl="0">
              <a:lnSpc>
                <a:spcPct val="100000"/>
              </a:lnSpc>
              <a:spcBef>
                <a:spcPts val="0"/>
              </a:spcBef>
              <a:spcAft>
                <a:spcPts val="0"/>
              </a:spcAft>
              <a:buClr>
                <a:schemeClr val="dk1"/>
              </a:buClr>
              <a:buSzPts val="1800"/>
              <a:buNone/>
              <a:defRPr sz="1350">
                <a:solidFill>
                  <a:schemeClr val="dk1"/>
                </a:solidFill>
              </a:defRPr>
            </a:lvl3pPr>
            <a:lvl4pPr lvl="3" algn="ctr" rtl="0">
              <a:lnSpc>
                <a:spcPct val="100000"/>
              </a:lnSpc>
              <a:spcBef>
                <a:spcPts val="0"/>
              </a:spcBef>
              <a:spcAft>
                <a:spcPts val="0"/>
              </a:spcAft>
              <a:buClr>
                <a:schemeClr val="dk1"/>
              </a:buClr>
              <a:buSzPts val="1800"/>
              <a:buNone/>
              <a:defRPr sz="1350">
                <a:solidFill>
                  <a:schemeClr val="dk1"/>
                </a:solidFill>
              </a:defRPr>
            </a:lvl4pPr>
            <a:lvl5pPr lvl="4" algn="ctr" rtl="0">
              <a:lnSpc>
                <a:spcPct val="100000"/>
              </a:lnSpc>
              <a:spcBef>
                <a:spcPts val="0"/>
              </a:spcBef>
              <a:spcAft>
                <a:spcPts val="0"/>
              </a:spcAft>
              <a:buClr>
                <a:schemeClr val="dk1"/>
              </a:buClr>
              <a:buSzPts val="1800"/>
              <a:buNone/>
              <a:defRPr sz="1350">
                <a:solidFill>
                  <a:schemeClr val="dk1"/>
                </a:solidFill>
              </a:defRPr>
            </a:lvl5pPr>
            <a:lvl6pPr lvl="5" algn="ctr" rtl="0">
              <a:lnSpc>
                <a:spcPct val="100000"/>
              </a:lnSpc>
              <a:spcBef>
                <a:spcPts val="0"/>
              </a:spcBef>
              <a:spcAft>
                <a:spcPts val="0"/>
              </a:spcAft>
              <a:buClr>
                <a:schemeClr val="dk1"/>
              </a:buClr>
              <a:buSzPts val="1800"/>
              <a:buNone/>
              <a:defRPr sz="1350">
                <a:solidFill>
                  <a:schemeClr val="dk1"/>
                </a:solidFill>
              </a:defRPr>
            </a:lvl6pPr>
            <a:lvl7pPr lvl="6" algn="ctr" rtl="0">
              <a:lnSpc>
                <a:spcPct val="100000"/>
              </a:lnSpc>
              <a:spcBef>
                <a:spcPts val="0"/>
              </a:spcBef>
              <a:spcAft>
                <a:spcPts val="0"/>
              </a:spcAft>
              <a:buClr>
                <a:schemeClr val="dk1"/>
              </a:buClr>
              <a:buSzPts val="1800"/>
              <a:buNone/>
              <a:defRPr sz="1350">
                <a:solidFill>
                  <a:schemeClr val="dk1"/>
                </a:solidFill>
              </a:defRPr>
            </a:lvl7pPr>
            <a:lvl8pPr lvl="7" algn="ctr" rtl="0">
              <a:lnSpc>
                <a:spcPct val="100000"/>
              </a:lnSpc>
              <a:spcBef>
                <a:spcPts val="0"/>
              </a:spcBef>
              <a:spcAft>
                <a:spcPts val="0"/>
              </a:spcAft>
              <a:buClr>
                <a:schemeClr val="dk1"/>
              </a:buClr>
              <a:buSzPts val="1800"/>
              <a:buNone/>
              <a:defRPr sz="1350">
                <a:solidFill>
                  <a:schemeClr val="dk1"/>
                </a:solidFill>
              </a:defRPr>
            </a:lvl8pPr>
            <a:lvl9pPr lvl="8" algn="ctr" rtl="0">
              <a:lnSpc>
                <a:spcPct val="100000"/>
              </a:lnSpc>
              <a:spcBef>
                <a:spcPts val="0"/>
              </a:spcBef>
              <a:spcAft>
                <a:spcPts val="0"/>
              </a:spcAft>
              <a:buClr>
                <a:schemeClr val="dk1"/>
              </a:buClr>
              <a:buSzPts val="1800"/>
              <a:buNone/>
              <a:defRPr sz="1350">
                <a:solidFill>
                  <a:schemeClr val="dk1"/>
                </a:solidFill>
              </a:defRPr>
            </a:lvl9pPr>
          </a:lstStyle>
          <a:p>
            <a:endParaRPr/>
          </a:p>
        </p:txBody>
      </p:sp>
      <p:sp>
        <p:nvSpPr>
          <p:cNvPr id="444" name="Google Shape;444;p28"/>
          <p:cNvSpPr txBox="1">
            <a:spLocks noGrp="1"/>
          </p:cNvSpPr>
          <p:nvPr>
            <p:ph type="subTitle" idx="2"/>
          </p:nvPr>
        </p:nvSpPr>
        <p:spPr>
          <a:xfrm rot="-962">
            <a:off x="2222790" y="4229842"/>
            <a:ext cx="241245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825"/>
            </a:lvl1pPr>
            <a:lvl2pPr lvl="1" algn="ctr" rtl="0">
              <a:lnSpc>
                <a:spcPct val="100000"/>
              </a:lnSpc>
              <a:spcBef>
                <a:spcPts val="0"/>
              </a:spcBef>
              <a:spcAft>
                <a:spcPts val="0"/>
              </a:spcAft>
              <a:buClr>
                <a:schemeClr val="dk1"/>
              </a:buClr>
              <a:buSzPts val="1100"/>
              <a:buNone/>
              <a:defRPr sz="825">
                <a:solidFill>
                  <a:schemeClr val="dk1"/>
                </a:solidFill>
              </a:defRPr>
            </a:lvl2pPr>
            <a:lvl3pPr lvl="2" algn="ctr" rtl="0">
              <a:lnSpc>
                <a:spcPct val="100000"/>
              </a:lnSpc>
              <a:spcBef>
                <a:spcPts val="0"/>
              </a:spcBef>
              <a:spcAft>
                <a:spcPts val="0"/>
              </a:spcAft>
              <a:buClr>
                <a:schemeClr val="dk1"/>
              </a:buClr>
              <a:buSzPts val="1100"/>
              <a:buNone/>
              <a:defRPr sz="825">
                <a:solidFill>
                  <a:schemeClr val="dk1"/>
                </a:solidFill>
              </a:defRPr>
            </a:lvl3pPr>
            <a:lvl4pPr lvl="3" algn="ctr" rtl="0">
              <a:lnSpc>
                <a:spcPct val="100000"/>
              </a:lnSpc>
              <a:spcBef>
                <a:spcPts val="0"/>
              </a:spcBef>
              <a:spcAft>
                <a:spcPts val="0"/>
              </a:spcAft>
              <a:buClr>
                <a:schemeClr val="dk1"/>
              </a:buClr>
              <a:buSzPts val="1100"/>
              <a:buNone/>
              <a:defRPr sz="825">
                <a:solidFill>
                  <a:schemeClr val="dk1"/>
                </a:solidFill>
              </a:defRPr>
            </a:lvl4pPr>
            <a:lvl5pPr lvl="4" algn="ctr" rtl="0">
              <a:lnSpc>
                <a:spcPct val="100000"/>
              </a:lnSpc>
              <a:spcBef>
                <a:spcPts val="0"/>
              </a:spcBef>
              <a:spcAft>
                <a:spcPts val="0"/>
              </a:spcAft>
              <a:buClr>
                <a:schemeClr val="dk1"/>
              </a:buClr>
              <a:buSzPts val="1100"/>
              <a:buNone/>
              <a:defRPr sz="825">
                <a:solidFill>
                  <a:schemeClr val="dk1"/>
                </a:solidFill>
              </a:defRPr>
            </a:lvl5pPr>
            <a:lvl6pPr lvl="5" algn="ctr" rtl="0">
              <a:lnSpc>
                <a:spcPct val="100000"/>
              </a:lnSpc>
              <a:spcBef>
                <a:spcPts val="0"/>
              </a:spcBef>
              <a:spcAft>
                <a:spcPts val="0"/>
              </a:spcAft>
              <a:buClr>
                <a:schemeClr val="dk1"/>
              </a:buClr>
              <a:buSzPts val="1100"/>
              <a:buNone/>
              <a:defRPr sz="825">
                <a:solidFill>
                  <a:schemeClr val="dk1"/>
                </a:solidFill>
              </a:defRPr>
            </a:lvl6pPr>
            <a:lvl7pPr lvl="6" algn="ctr" rtl="0">
              <a:lnSpc>
                <a:spcPct val="100000"/>
              </a:lnSpc>
              <a:spcBef>
                <a:spcPts val="0"/>
              </a:spcBef>
              <a:spcAft>
                <a:spcPts val="0"/>
              </a:spcAft>
              <a:buClr>
                <a:schemeClr val="dk1"/>
              </a:buClr>
              <a:buSzPts val="1100"/>
              <a:buNone/>
              <a:defRPr sz="825">
                <a:solidFill>
                  <a:schemeClr val="dk1"/>
                </a:solidFill>
              </a:defRPr>
            </a:lvl7pPr>
            <a:lvl8pPr lvl="7" algn="ctr" rtl="0">
              <a:lnSpc>
                <a:spcPct val="100000"/>
              </a:lnSpc>
              <a:spcBef>
                <a:spcPts val="0"/>
              </a:spcBef>
              <a:spcAft>
                <a:spcPts val="0"/>
              </a:spcAft>
              <a:buClr>
                <a:schemeClr val="dk1"/>
              </a:buClr>
              <a:buSzPts val="1100"/>
              <a:buNone/>
              <a:defRPr sz="825">
                <a:solidFill>
                  <a:schemeClr val="dk1"/>
                </a:solidFill>
              </a:defRPr>
            </a:lvl8pPr>
            <a:lvl9pPr lvl="8" algn="ctr" rtl="0">
              <a:lnSpc>
                <a:spcPct val="100000"/>
              </a:lnSpc>
              <a:spcBef>
                <a:spcPts val="0"/>
              </a:spcBef>
              <a:spcAft>
                <a:spcPts val="0"/>
              </a:spcAft>
              <a:buClr>
                <a:schemeClr val="dk1"/>
              </a:buClr>
              <a:buSzPts val="1100"/>
              <a:buNone/>
              <a:defRPr sz="825">
                <a:solidFill>
                  <a:schemeClr val="dk1"/>
                </a:solidFill>
              </a:defRPr>
            </a:lvl9pPr>
          </a:lstStyle>
          <a:p>
            <a:endParaRPr/>
          </a:p>
        </p:txBody>
      </p:sp>
      <p:sp>
        <p:nvSpPr>
          <p:cNvPr id="445" name="Google Shape;445;p28"/>
          <p:cNvSpPr/>
          <p:nvPr/>
        </p:nvSpPr>
        <p:spPr>
          <a:xfrm>
            <a:off x="1065128" y="3866250"/>
            <a:ext cx="339291"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46" name="Google Shape;446;p28"/>
          <p:cNvSpPr/>
          <p:nvPr/>
        </p:nvSpPr>
        <p:spPr>
          <a:xfrm rot="3225843">
            <a:off x="297646" y="3612922"/>
            <a:ext cx="1874246" cy="1143793"/>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47" name="Google Shape;447;p28"/>
          <p:cNvSpPr/>
          <p:nvPr/>
        </p:nvSpPr>
        <p:spPr>
          <a:xfrm>
            <a:off x="314684" y="4453263"/>
            <a:ext cx="225321"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48" name="Google Shape;448;p28"/>
          <p:cNvGrpSpPr/>
          <p:nvPr/>
        </p:nvGrpSpPr>
        <p:grpSpPr>
          <a:xfrm rot="823452">
            <a:off x="562886" y="2098687"/>
            <a:ext cx="684579"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454" name="Google Shape;454;p28"/>
          <p:cNvGrpSpPr/>
          <p:nvPr/>
        </p:nvGrpSpPr>
        <p:grpSpPr>
          <a:xfrm rot="-10005687">
            <a:off x="5382359" y="640475"/>
            <a:ext cx="1425221"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461" name="Google Shape;461;p28"/>
          <p:cNvSpPr/>
          <p:nvPr/>
        </p:nvSpPr>
        <p:spPr>
          <a:xfrm rot="-9721048">
            <a:off x="5436790" y="670182"/>
            <a:ext cx="512714"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62" name="Google Shape;462;p28"/>
          <p:cNvSpPr/>
          <p:nvPr/>
        </p:nvSpPr>
        <p:spPr>
          <a:xfrm rot="-9720997">
            <a:off x="6349256" y="2411364"/>
            <a:ext cx="240504"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63" name="Google Shape;463;p28"/>
          <p:cNvSpPr/>
          <p:nvPr/>
        </p:nvSpPr>
        <p:spPr>
          <a:xfrm rot="-9721047">
            <a:off x="5891721" y="2590821"/>
            <a:ext cx="110110"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64" name="Google Shape;464;p28"/>
          <p:cNvSpPr/>
          <p:nvPr/>
        </p:nvSpPr>
        <p:spPr>
          <a:xfrm rot="-9721073">
            <a:off x="5179963" y="951315"/>
            <a:ext cx="91118"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65" name="Google Shape;465;p28"/>
          <p:cNvSpPr txBox="1"/>
          <p:nvPr/>
        </p:nvSpPr>
        <p:spPr>
          <a:xfrm>
            <a:off x="1979156" y="3554025"/>
            <a:ext cx="2900025" cy="722700"/>
          </a:xfrm>
          <a:prstGeom prst="rect">
            <a:avLst/>
          </a:prstGeom>
          <a:noFill/>
          <a:ln>
            <a:noFill/>
          </a:ln>
        </p:spPr>
        <p:txBody>
          <a:bodyPr spcFirstLastPara="1" wrap="square" lIns="68569" tIns="68569" rIns="68569" bIns="68569" anchor="t" anchorCtr="0">
            <a:noAutofit/>
          </a:bodyPr>
          <a:lstStyle/>
          <a:p>
            <a:pPr marL="0" lvl="0" indent="0" algn="ctr" rtl="0">
              <a:spcBef>
                <a:spcPts val="225"/>
              </a:spcBef>
              <a:spcAft>
                <a:spcPts val="0"/>
              </a:spcAft>
              <a:buNone/>
            </a:pPr>
            <a:r>
              <a:rPr lang="en" sz="900" b="1">
                <a:solidFill>
                  <a:schemeClr val="dk1"/>
                </a:solidFill>
                <a:latin typeface="Cabin"/>
                <a:ea typeface="Cabin"/>
                <a:cs typeface="Cabin"/>
                <a:sym typeface="Cabin"/>
              </a:rPr>
              <a:t>CREDITS:</a:t>
            </a:r>
            <a:r>
              <a:rPr lang="en" sz="900">
                <a:solidFill>
                  <a:schemeClr val="dk1"/>
                </a:solidFill>
                <a:latin typeface="Cabin"/>
                <a:ea typeface="Cabin"/>
                <a:cs typeface="Cabin"/>
                <a:sym typeface="Cabin"/>
              </a:rPr>
              <a:t> This presentation template was created by </a:t>
            </a:r>
            <a:r>
              <a:rPr lang="en" sz="9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900" b="1">
                <a:solidFill>
                  <a:schemeClr val="dk1"/>
                </a:solidFill>
                <a:latin typeface="Cabin"/>
                <a:ea typeface="Cabin"/>
                <a:cs typeface="Cabin"/>
                <a:sym typeface="Cabin"/>
              </a:rPr>
              <a:t>,</a:t>
            </a:r>
            <a:r>
              <a:rPr lang="en" sz="900">
                <a:solidFill>
                  <a:schemeClr val="dk1"/>
                </a:solidFill>
                <a:latin typeface="Cabin"/>
                <a:ea typeface="Cabin"/>
                <a:cs typeface="Cabin"/>
                <a:sym typeface="Cabin"/>
              </a:rPr>
              <a:t> including icons by </a:t>
            </a:r>
            <a:r>
              <a:rPr lang="en" sz="9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900" b="1">
                <a:solidFill>
                  <a:schemeClr val="dk1"/>
                </a:solidFill>
                <a:latin typeface="Cabin"/>
                <a:ea typeface="Cabin"/>
                <a:cs typeface="Cabin"/>
                <a:sym typeface="Cabin"/>
              </a:rPr>
              <a:t>,</a:t>
            </a:r>
            <a:r>
              <a:rPr lang="en" sz="900">
                <a:solidFill>
                  <a:schemeClr val="dk1"/>
                </a:solidFill>
                <a:latin typeface="Cabin"/>
                <a:ea typeface="Cabin"/>
                <a:cs typeface="Cabin"/>
                <a:sym typeface="Cabin"/>
              </a:rPr>
              <a:t> and infographics &amp; images by </a:t>
            </a:r>
            <a:r>
              <a:rPr lang="en" sz="9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900" b="1">
              <a:solidFill>
                <a:schemeClr val="dk1"/>
              </a:solidFill>
              <a:latin typeface="Cabin"/>
              <a:ea typeface="Cabin"/>
              <a:cs typeface="Cabin"/>
              <a:sym typeface="Cabi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68" name="Google Shape;468;p29"/>
          <p:cNvGrpSpPr/>
          <p:nvPr/>
        </p:nvGrpSpPr>
        <p:grpSpPr>
          <a:xfrm>
            <a:off x="390422" y="326550"/>
            <a:ext cx="6059925"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473" name="Google Shape;473;p29"/>
          <p:cNvGrpSpPr/>
          <p:nvPr/>
        </p:nvGrpSpPr>
        <p:grpSpPr>
          <a:xfrm rot="-697191">
            <a:off x="5330312" y="288062"/>
            <a:ext cx="77559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grpSp>
        <p:nvGrpSpPr>
          <p:cNvPr id="480" name="Google Shape;480;p29"/>
          <p:cNvGrpSpPr/>
          <p:nvPr/>
        </p:nvGrpSpPr>
        <p:grpSpPr>
          <a:xfrm rot="-697191">
            <a:off x="6065402" y="914503"/>
            <a:ext cx="505205"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0" name="Google Shape;20;p3"/>
          <p:cNvGrpSpPr/>
          <p:nvPr/>
        </p:nvGrpSpPr>
        <p:grpSpPr>
          <a:xfrm>
            <a:off x="390422" y="326550"/>
            <a:ext cx="6059925"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5" name="Google Shape;25;p3"/>
          <p:cNvSpPr txBox="1">
            <a:spLocks noGrp="1"/>
          </p:cNvSpPr>
          <p:nvPr>
            <p:ph type="title"/>
          </p:nvPr>
        </p:nvSpPr>
        <p:spPr>
          <a:xfrm>
            <a:off x="3738854" y="2249600"/>
            <a:ext cx="2187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25"/>
            </a:lvl1pPr>
            <a:lvl2pPr lvl="1" algn="ctr" rtl="0">
              <a:spcBef>
                <a:spcPts val="0"/>
              </a:spcBef>
              <a:spcAft>
                <a:spcPts val="0"/>
              </a:spcAft>
              <a:buSzPts val="3600"/>
              <a:buNone/>
              <a:defRPr sz="2700"/>
            </a:lvl2pPr>
            <a:lvl3pPr lvl="2" algn="ctr" rtl="0">
              <a:spcBef>
                <a:spcPts val="0"/>
              </a:spcBef>
              <a:spcAft>
                <a:spcPts val="0"/>
              </a:spcAft>
              <a:buSzPts val="3600"/>
              <a:buNone/>
              <a:defRPr sz="2700"/>
            </a:lvl3pPr>
            <a:lvl4pPr lvl="3" algn="ctr" rtl="0">
              <a:spcBef>
                <a:spcPts val="0"/>
              </a:spcBef>
              <a:spcAft>
                <a:spcPts val="0"/>
              </a:spcAft>
              <a:buSzPts val="3600"/>
              <a:buNone/>
              <a:defRPr sz="2700"/>
            </a:lvl4pPr>
            <a:lvl5pPr lvl="4" algn="ctr" rtl="0">
              <a:spcBef>
                <a:spcPts val="0"/>
              </a:spcBef>
              <a:spcAft>
                <a:spcPts val="0"/>
              </a:spcAft>
              <a:buSzPts val="3600"/>
              <a:buNone/>
              <a:defRPr sz="2700"/>
            </a:lvl5pPr>
            <a:lvl6pPr lvl="5" algn="ctr" rtl="0">
              <a:spcBef>
                <a:spcPts val="0"/>
              </a:spcBef>
              <a:spcAft>
                <a:spcPts val="0"/>
              </a:spcAft>
              <a:buSzPts val="3600"/>
              <a:buNone/>
              <a:defRPr sz="2700"/>
            </a:lvl6pPr>
            <a:lvl7pPr lvl="6" algn="ctr" rtl="0">
              <a:spcBef>
                <a:spcPts val="0"/>
              </a:spcBef>
              <a:spcAft>
                <a:spcPts val="0"/>
              </a:spcAft>
              <a:buSzPts val="3600"/>
              <a:buNone/>
              <a:defRPr sz="2700"/>
            </a:lvl7pPr>
            <a:lvl8pPr lvl="7" algn="ctr" rtl="0">
              <a:spcBef>
                <a:spcPts val="0"/>
              </a:spcBef>
              <a:spcAft>
                <a:spcPts val="0"/>
              </a:spcAft>
              <a:buSzPts val="3600"/>
              <a:buNone/>
              <a:defRPr sz="2700"/>
            </a:lvl8pPr>
            <a:lvl9pPr lvl="8" algn="ctr" rtl="0">
              <a:spcBef>
                <a:spcPts val="0"/>
              </a:spcBef>
              <a:spcAft>
                <a:spcPts val="0"/>
              </a:spcAft>
              <a:buSzPts val="3600"/>
              <a:buNone/>
              <a:defRPr sz="2700"/>
            </a:lvl9pPr>
          </a:lstStyle>
          <a:p>
            <a:endParaRPr/>
          </a:p>
        </p:txBody>
      </p:sp>
      <p:sp>
        <p:nvSpPr>
          <p:cNvPr id="26" name="Google Shape;26;p3"/>
          <p:cNvSpPr txBox="1">
            <a:spLocks noGrp="1"/>
          </p:cNvSpPr>
          <p:nvPr>
            <p:ph type="subTitle" idx="1"/>
          </p:nvPr>
        </p:nvSpPr>
        <p:spPr>
          <a:xfrm rot="462">
            <a:off x="3995316" y="3360687"/>
            <a:ext cx="1674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20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27" name="Google Shape;27;p3"/>
          <p:cNvSpPr txBox="1">
            <a:spLocks noGrp="1"/>
          </p:cNvSpPr>
          <p:nvPr>
            <p:ph type="title" idx="2" hasCustomPrompt="1"/>
          </p:nvPr>
        </p:nvSpPr>
        <p:spPr>
          <a:xfrm>
            <a:off x="2063063" y="2312875"/>
            <a:ext cx="1162575"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625">
                <a:solidFill>
                  <a:schemeClr val="lt1"/>
                </a:solidFill>
              </a:defRPr>
            </a:lvl1pPr>
            <a:lvl2pPr lvl="1" algn="ctr" rtl="0">
              <a:spcBef>
                <a:spcPts val="0"/>
              </a:spcBef>
              <a:spcAft>
                <a:spcPts val="0"/>
              </a:spcAft>
              <a:buSzPts val="6000"/>
              <a:buNone/>
              <a:defRPr sz="4500"/>
            </a:lvl2pPr>
            <a:lvl3pPr lvl="2" algn="ctr" rtl="0">
              <a:spcBef>
                <a:spcPts val="0"/>
              </a:spcBef>
              <a:spcAft>
                <a:spcPts val="0"/>
              </a:spcAft>
              <a:buSzPts val="6000"/>
              <a:buNone/>
              <a:defRPr sz="4500"/>
            </a:lvl3pPr>
            <a:lvl4pPr lvl="3" algn="ctr" rtl="0">
              <a:spcBef>
                <a:spcPts val="0"/>
              </a:spcBef>
              <a:spcAft>
                <a:spcPts val="0"/>
              </a:spcAft>
              <a:buSzPts val="6000"/>
              <a:buNone/>
              <a:defRPr sz="4500"/>
            </a:lvl4pPr>
            <a:lvl5pPr lvl="4" algn="ctr" rtl="0">
              <a:spcBef>
                <a:spcPts val="0"/>
              </a:spcBef>
              <a:spcAft>
                <a:spcPts val="0"/>
              </a:spcAft>
              <a:buSzPts val="6000"/>
              <a:buNone/>
              <a:defRPr sz="4500"/>
            </a:lvl5pPr>
            <a:lvl6pPr lvl="5" algn="ctr" rtl="0">
              <a:spcBef>
                <a:spcPts val="0"/>
              </a:spcBef>
              <a:spcAft>
                <a:spcPts val="0"/>
              </a:spcAft>
              <a:buSzPts val="6000"/>
              <a:buNone/>
              <a:defRPr sz="4500"/>
            </a:lvl6pPr>
            <a:lvl7pPr lvl="6" algn="ctr" rtl="0">
              <a:spcBef>
                <a:spcPts val="0"/>
              </a:spcBef>
              <a:spcAft>
                <a:spcPts val="0"/>
              </a:spcAft>
              <a:buSzPts val="6000"/>
              <a:buNone/>
              <a:defRPr sz="4500"/>
            </a:lvl7pPr>
            <a:lvl8pPr lvl="7" algn="ctr" rtl="0">
              <a:spcBef>
                <a:spcPts val="0"/>
              </a:spcBef>
              <a:spcAft>
                <a:spcPts val="0"/>
              </a:spcAft>
              <a:buSzPts val="6000"/>
              <a:buNone/>
              <a:defRPr sz="4500"/>
            </a:lvl8pPr>
            <a:lvl9pPr lvl="8" algn="ctr" rtl="0">
              <a:spcBef>
                <a:spcPts val="0"/>
              </a:spcBef>
              <a:spcAft>
                <a:spcPts val="0"/>
              </a:spcAft>
              <a:buSzPts val="6000"/>
              <a:buNone/>
              <a:defRPr sz="4500"/>
            </a:lvl9pPr>
          </a:lstStyle>
          <a:p>
            <a:r>
              <a:t>xx%</a:t>
            </a:r>
          </a:p>
        </p:txBody>
      </p:sp>
      <p:sp>
        <p:nvSpPr>
          <p:cNvPr id="28" name="Google Shape;28;p3"/>
          <p:cNvSpPr/>
          <p:nvPr/>
        </p:nvSpPr>
        <p:spPr>
          <a:xfrm>
            <a:off x="4670629" y="1103025"/>
            <a:ext cx="924619"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9" name="Google Shape;29;p3"/>
          <p:cNvSpPr/>
          <p:nvPr/>
        </p:nvSpPr>
        <p:spPr>
          <a:xfrm>
            <a:off x="5654274" y="1103025"/>
            <a:ext cx="417377"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0" name="Google Shape;30;p3"/>
          <p:cNvSpPr/>
          <p:nvPr/>
        </p:nvSpPr>
        <p:spPr>
          <a:xfrm>
            <a:off x="205222" y="3000174"/>
            <a:ext cx="126206"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390431" y="819150"/>
            <a:ext cx="6059925" cy="3898800"/>
          </a:xfrm>
          <a:prstGeom prst="roundRect">
            <a:avLst>
              <a:gd name="adj" fmla="val 3542"/>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89" name="Google Shape;489;p30"/>
          <p:cNvGrpSpPr/>
          <p:nvPr/>
        </p:nvGrpSpPr>
        <p:grpSpPr>
          <a:xfrm>
            <a:off x="390422" y="326550"/>
            <a:ext cx="6059925"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94" name="Google Shape;494;p30"/>
          <p:cNvSpPr/>
          <p:nvPr/>
        </p:nvSpPr>
        <p:spPr>
          <a:xfrm>
            <a:off x="5959699" y="1248225"/>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5" name="Google Shape;495;p30"/>
          <p:cNvSpPr/>
          <p:nvPr/>
        </p:nvSpPr>
        <p:spPr>
          <a:xfrm>
            <a:off x="5959699" y="2237196"/>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6" name="Google Shape;496;p30"/>
          <p:cNvSpPr/>
          <p:nvPr/>
        </p:nvSpPr>
        <p:spPr>
          <a:xfrm>
            <a:off x="5959699" y="3226159"/>
            <a:ext cx="658544"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7" name="Google Shape;497;p30"/>
          <p:cNvSpPr/>
          <p:nvPr/>
        </p:nvSpPr>
        <p:spPr>
          <a:xfrm rot="10800000" flipH="1">
            <a:off x="85726" y="3735041"/>
            <a:ext cx="18576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8" name="Google Shape;498;p30"/>
          <p:cNvSpPr/>
          <p:nvPr/>
        </p:nvSpPr>
        <p:spPr>
          <a:xfrm>
            <a:off x="612284" y="3806489"/>
            <a:ext cx="163145"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9" name="Google Shape;499;p30"/>
          <p:cNvSpPr/>
          <p:nvPr/>
        </p:nvSpPr>
        <p:spPr>
          <a:xfrm rot="5400000">
            <a:off x="673412" y="4396307"/>
            <a:ext cx="236782" cy="177620"/>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4" name="Google Shape;44;p5"/>
          <p:cNvGrpSpPr/>
          <p:nvPr/>
        </p:nvGrpSpPr>
        <p:grpSpPr>
          <a:xfrm>
            <a:off x="390422" y="326550"/>
            <a:ext cx="6059925"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9" name="Google Shape;49;p5"/>
          <p:cNvSpPr txBox="1">
            <a:spLocks noGrp="1"/>
          </p:cNvSpPr>
          <p:nvPr>
            <p:ph type="subTitle" idx="1"/>
          </p:nvPr>
        </p:nvSpPr>
        <p:spPr>
          <a:xfrm>
            <a:off x="1077506" y="2384025"/>
            <a:ext cx="1815075"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50" name="Google Shape;50;p5"/>
          <p:cNvSpPr txBox="1">
            <a:spLocks noGrp="1"/>
          </p:cNvSpPr>
          <p:nvPr>
            <p:ph type="subTitle" idx="2"/>
          </p:nvPr>
        </p:nvSpPr>
        <p:spPr>
          <a:xfrm>
            <a:off x="3840956" y="2383425"/>
            <a:ext cx="1817325"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51" name="Google Shape;51;p5"/>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081394" y="3389025"/>
            <a:ext cx="18072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350"/>
            </a:lvl1pPr>
            <a:lvl2pPr lvl="1" algn="r" rtl="0">
              <a:spcBef>
                <a:spcPts val="0"/>
              </a:spcBef>
              <a:spcAft>
                <a:spcPts val="0"/>
              </a:spcAft>
              <a:buSzPts val="2400"/>
              <a:buNone/>
              <a:defRPr sz="1800"/>
            </a:lvl2pPr>
            <a:lvl3pPr lvl="2" algn="r" rtl="0">
              <a:spcBef>
                <a:spcPts val="0"/>
              </a:spcBef>
              <a:spcAft>
                <a:spcPts val="0"/>
              </a:spcAft>
              <a:buSzPts val="2400"/>
              <a:buNone/>
              <a:defRPr sz="1800"/>
            </a:lvl3pPr>
            <a:lvl4pPr lvl="3" algn="r" rtl="0">
              <a:spcBef>
                <a:spcPts val="0"/>
              </a:spcBef>
              <a:spcAft>
                <a:spcPts val="0"/>
              </a:spcAft>
              <a:buSzPts val="2400"/>
              <a:buNone/>
              <a:defRPr sz="1800"/>
            </a:lvl4pPr>
            <a:lvl5pPr lvl="4" algn="r" rtl="0">
              <a:spcBef>
                <a:spcPts val="0"/>
              </a:spcBef>
              <a:spcAft>
                <a:spcPts val="0"/>
              </a:spcAft>
              <a:buSzPts val="2400"/>
              <a:buNone/>
              <a:defRPr sz="1800"/>
            </a:lvl5pPr>
            <a:lvl6pPr lvl="5" algn="r" rtl="0">
              <a:spcBef>
                <a:spcPts val="0"/>
              </a:spcBef>
              <a:spcAft>
                <a:spcPts val="0"/>
              </a:spcAft>
              <a:buSzPts val="2400"/>
              <a:buNone/>
              <a:defRPr sz="1800"/>
            </a:lvl6pPr>
            <a:lvl7pPr lvl="6" algn="r" rtl="0">
              <a:spcBef>
                <a:spcPts val="0"/>
              </a:spcBef>
              <a:spcAft>
                <a:spcPts val="0"/>
              </a:spcAft>
              <a:buSzPts val="2400"/>
              <a:buNone/>
              <a:defRPr sz="1800"/>
            </a:lvl7pPr>
            <a:lvl8pPr lvl="7" algn="r" rtl="0">
              <a:spcBef>
                <a:spcPts val="0"/>
              </a:spcBef>
              <a:spcAft>
                <a:spcPts val="0"/>
              </a:spcAft>
              <a:buSzPts val="2400"/>
              <a:buNone/>
              <a:defRPr sz="1800"/>
            </a:lvl8pPr>
            <a:lvl9pPr lvl="8" algn="r" rtl="0">
              <a:spcBef>
                <a:spcPts val="0"/>
              </a:spcBef>
              <a:spcAft>
                <a:spcPts val="0"/>
              </a:spcAft>
              <a:buSzPts val="2400"/>
              <a:buNone/>
              <a:defRPr sz="1800"/>
            </a:lvl9pPr>
          </a:lstStyle>
          <a:p>
            <a:endParaRPr/>
          </a:p>
        </p:txBody>
      </p:sp>
      <p:sp>
        <p:nvSpPr>
          <p:cNvPr id="53" name="Google Shape;53;p5"/>
          <p:cNvSpPr txBox="1">
            <a:spLocks noGrp="1"/>
          </p:cNvSpPr>
          <p:nvPr>
            <p:ph type="title" idx="4"/>
          </p:nvPr>
        </p:nvSpPr>
        <p:spPr>
          <a:xfrm>
            <a:off x="3844331" y="3389025"/>
            <a:ext cx="1810575"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35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54" name="Google Shape;54;p5"/>
          <p:cNvSpPr/>
          <p:nvPr/>
        </p:nvSpPr>
        <p:spPr>
          <a:xfrm>
            <a:off x="5957888" y="714375"/>
            <a:ext cx="846675" cy="1128900"/>
          </a:xfrm>
          <a:prstGeom prst="ellipse">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55" name="Google Shape;55;p5"/>
          <p:cNvGrpSpPr/>
          <p:nvPr/>
        </p:nvGrpSpPr>
        <p:grpSpPr>
          <a:xfrm rot="-846281">
            <a:off x="5909669" y="690592"/>
            <a:ext cx="808539"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70" name="Google Shape;70;p7"/>
          <p:cNvSpPr/>
          <p:nvPr/>
        </p:nvSpPr>
        <p:spPr>
          <a:xfrm>
            <a:off x="522754" y="930804"/>
            <a:ext cx="5795267"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71" name="Google Shape;71;p7"/>
          <p:cNvGrpSpPr/>
          <p:nvPr/>
        </p:nvGrpSpPr>
        <p:grpSpPr>
          <a:xfrm>
            <a:off x="390422" y="326550"/>
            <a:ext cx="6059925"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76" name="Google Shape;76;p7"/>
          <p:cNvSpPr txBox="1">
            <a:spLocks noGrp="1"/>
          </p:cNvSpPr>
          <p:nvPr>
            <p:ph type="title"/>
          </p:nvPr>
        </p:nvSpPr>
        <p:spPr>
          <a:xfrm>
            <a:off x="762068" y="1227200"/>
            <a:ext cx="2981475"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762065" y="1874950"/>
            <a:ext cx="2981475"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200"/>
              </a:spcBef>
              <a:spcAft>
                <a:spcPts val="0"/>
              </a:spcAft>
              <a:buSzPts val="1400"/>
              <a:buChar char="■"/>
              <a:defRPr/>
            </a:lvl3pPr>
            <a:lvl4pPr lvl="3" algn="ctr" rtl="0">
              <a:lnSpc>
                <a:spcPct val="100000"/>
              </a:lnSpc>
              <a:spcBef>
                <a:spcPts val="1200"/>
              </a:spcBef>
              <a:spcAft>
                <a:spcPts val="0"/>
              </a:spcAft>
              <a:buSzPts val="1400"/>
              <a:buChar char="●"/>
              <a:defRPr/>
            </a:lvl4pPr>
            <a:lvl5pPr lvl="4" algn="ctr" rtl="0">
              <a:lnSpc>
                <a:spcPct val="100000"/>
              </a:lnSpc>
              <a:spcBef>
                <a:spcPts val="1200"/>
              </a:spcBef>
              <a:spcAft>
                <a:spcPts val="0"/>
              </a:spcAft>
              <a:buSzPts val="1400"/>
              <a:buChar char="○"/>
              <a:defRPr/>
            </a:lvl5pPr>
            <a:lvl6pPr lvl="5" algn="ctr" rtl="0">
              <a:lnSpc>
                <a:spcPct val="100000"/>
              </a:lnSpc>
              <a:spcBef>
                <a:spcPts val="1200"/>
              </a:spcBef>
              <a:spcAft>
                <a:spcPts val="0"/>
              </a:spcAft>
              <a:buSzPts val="1400"/>
              <a:buChar char="■"/>
              <a:defRPr/>
            </a:lvl6pPr>
            <a:lvl7pPr lvl="6" algn="ctr" rtl="0">
              <a:lnSpc>
                <a:spcPct val="100000"/>
              </a:lnSpc>
              <a:spcBef>
                <a:spcPts val="1200"/>
              </a:spcBef>
              <a:spcAft>
                <a:spcPts val="0"/>
              </a:spcAft>
              <a:buSzPts val="1400"/>
              <a:buChar char="●"/>
              <a:defRPr/>
            </a:lvl7pPr>
            <a:lvl8pPr lvl="7" algn="ctr" rtl="0">
              <a:lnSpc>
                <a:spcPct val="100000"/>
              </a:lnSpc>
              <a:spcBef>
                <a:spcPts val="1200"/>
              </a:spcBef>
              <a:spcAft>
                <a:spcPts val="0"/>
              </a:spcAft>
              <a:buSzPts val="1400"/>
              <a:buChar char="○"/>
              <a:defRPr/>
            </a:lvl8pPr>
            <a:lvl9pPr lvl="8" algn="ctr" rtl="0">
              <a:lnSpc>
                <a:spcPct val="100000"/>
              </a:lnSpc>
              <a:spcBef>
                <a:spcPts val="1200"/>
              </a:spcBef>
              <a:spcAft>
                <a:spcPts val="1200"/>
              </a:spcAft>
              <a:buSzPts val="1400"/>
              <a:buChar char="■"/>
              <a:defRPr/>
            </a:lvl9pPr>
          </a:lstStyle>
          <a:p>
            <a:endParaRPr/>
          </a:p>
        </p:txBody>
      </p:sp>
      <p:sp>
        <p:nvSpPr>
          <p:cNvPr id="78" name="Google Shape;78;p7"/>
          <p:cNvSpPr/>
          <p:nvPr/>
        </p:nvSpPr>
        <p:spPr>
          <a:xfrm>
            <a:off x="5397895" y="1089921"/>
            <a:ext cx="58548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79" name="Google Shape;79;p7"/>
          <p:cNvSpPr/>
          <p:nvPr/>
        </p:nvSpPr>
        <p:spPr>
          <a:xfrm>
            <a:off x="4475933" y="1162874"/>
            <a:ext cx="470676"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0" name="Google Shape;80;p7"/>
          <p:cNvSpPr/>
          <p:nvPr/>
        </p:nvSpPr>
        <p:spPr>
          <a:xfrm>
            <a:off x="4988830" y="1162874"/>
            <a:ext cx="323690"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1" name="Google Shape;81;p7"/>
          <p:cNvSpPr/>
          <p:nvPr/>
        </p:nvSpPr>
        <p:spPr>
          <a:xfrm>
            <a:off x="5354263" y="1162874"/>
            <a:ext cx="444080"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2" name="Google Shape;82;p7"/>
          <p:cNvSpPr/>
          <p:nvPr/>
        </p:nvSpPr>
        <p:spPr>
          <a:xfrm>
            <a:off x="5868674" y="1144701"/>
            <a:ext cx="118687"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3" name="Google Shape;83;p7"/>
          <p:cNvSpPr/>
          <p:nvPr/>
        </p:nvSpPr>
        <p:spPr>
          <a:xfrm>
            <a:off x="4475935" y="1420829"/>
            <a:ext cx="89630"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4" name="Google Shape;84;p7"/>
          <p:cNvSpPr/>
          <p:nvPr/>
        </p:nvSpPr>
        <p:spPr>
          <a:xfrm>
            <a:off x="4637123" y="1420829"/>
            <a:ext cx="8981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5" name="Google Shape;85;p7"/>
          <p:cNvSpPr/>
          <p:nvPr/>
        </p:nvSpPr>
        <p:spPr>
          <a:xfrm>
            <a:off x="4806632" y="1420829"/>
            <a:ext cx="29028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8" name="Google Shape;88;p8"/>
          <p:cNvSpPr/>
          <p:nvPr/>
        </p:nvSpPr>
        <p:spPr>
          <a:xfrm>
            <a:off x="522754" y="1027900"/>
            <a:ext cx="5795267"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89" name="Google Shape;89;p8"/>
          <p:cNvGrpSpPr/>
          <p:nvPr/>
        </p:nvGrpSpPr>
        <p:grpSpPr>
          <a:xfrm>
            <a:off x="390422" y="326550"/>
            <a:ext cx="6059925"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94" name="Google Shape;94;p8"/>
          <p:cNvSpPr txBox="1">
            <a:spLocks noGrp="1"/>
          </p:cNvSpPr>
          <p:nvPr>
            <p:ph type="title"/>
          </p:nvPr>
        </p:nvSpPr>
        <p:spPr>
          <a:xfrm>
            <a:off x="1082025" y="1323975"/>
            <a:ext cx="469395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algn="ctr" rtl="0">
              <a:spcBef>
                <a:spcPts val="0"/>
              </a:spcBef>
              <a:spcAft>
                <a:spcPts val="0"/>
              </a:spcAft>
              <a:buSzPts val="4800"/>
              <a:buNone/>
              <a:defRPr sz="3600"/>
            </a:lvl2pPr>
            <a:lvl3pPr lvl="2" algn="ctr" rtl="0">
              <a:spcBef>
                <a:spcPts val="0"/>
              </a:spcBef>
              <a:spcAft>
                <a:spcPts val="0"/>
              </a:spcAft>
              <a:buSzPts val="4800"/>
              <a:buNone/>
              <a:defRPr sz="3600"/>
            </a:lvl3pPr>
            <a:lvl4pPr lvl="3" algn="ctr" rtl="0">
              <a:spcBef>
                <a:spcPts val="0"/>
              </a:spcBef>
              <a:spcAft>
                <a:spcPts val="0"/>
              </a:spcAft>
              <a:buSzPts val="4800"/>
              <a:buNone/>
              <a:defRPr sz="3600"/>
            </a:lvl4pPr>
            <a:lvl5pPr lvl="4" algn="ctr" rtl="0">
              <a:spcBef>
                <a:spcPts val="0"/>
              </a:spcBef>
              <a:spcAft>
                <a:spcPts val="0"/>
              </a:spcAft>
              <a:buSzPts val="4800"/>
              <a:buNone/>
              <a:defRPr sz="3600"/>
            </a:lvl5pPr>
            <a:lvl6pPr lvl="5" algn="ctr" rtl="0">
              <a:spcBef>
                <a:spcPts val="0"/>
              </a:spcBef>
              <a:spcAft>
                <a:spcPts val="0"/>
              </a:spcAft>
              <a:buSzPts val="4800"/>
              <a:buNone/>
              <a:defRPr sz="3600"/>
            </a:lvl6pPr>
            <a:lvl7pPr lvl="6" algn="ctr" rtl="0">
              <a:spcBef>
                <a:spcPts val="0"/>
              </a:spcBef>
              <a:spcAft>
                <a:spcPts val="0"/>
              </a:spcAft>
              <a:buSzPts val="4800"/>
              <a:buNone/>
              <a:defRPr sz="3600"/>
            </a:lvl7pPr>
            <a:lvl8pPr lvl="7" algn="ctr" rtl="0">
              <a:spcBef>
                <a:spcPts val="0"/>
              </a:spcBef>
              <a:spcAft>
                <a:spcPts val="0"/>
              </a:spcAft>
              <a:buSzPts val="4800"/>
              <a:buNone/>
              <a:defRPr sz="3600"/>
            </a:lvl8pPr>
            <a:lvl9pPr lvl="8" algn="ctr" rtl="0">
              <a:spcBef>
                <a:spcPts val="0"/>
              </a:spcBef>
              <a:spcAft>
                <a:spcPts val="0"/>
              </a:spcAft>
              <a:buSzPts val="4800"/>
              <a:buNone/>
              <a:defRPr sz="3600"/>
            </a:lvl9pPr>
          </a:lstStyle>
          <a:p>
            <a:endParaRPr/>
          </a:p>
        </p:txBody>
      </p:sp>
      <p:grpSp>
        <p:nvGrpSpPr>
          <p:cNvPr id="95" name="Google Shape;95;p8"/>
          <p:cNvGrpSpPr/>
          <p:nvPr/>
        </p:nvGrpSpPr>
        <p:grpSpPr>
          <a:xfrm>
            <a:off x="4635425" y="4095502"/>
            <a:ext cx="1611191"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04" name="Google Shape;104;p8"/>
          <p:cNvSpPr/>
          <p:nvPr/>
        </p:nvSpPr>
        <p:spPr>
          <a:xfrm>
            <a:off x="539993" y="4282275"/>
            <a:ext cx="195705"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5" name="Google Shape;105;p8"/>
          <p:cNvSpPr/>
          <p:nvPr/>
        </p:nvSpPr>
        <p:spPr>
          <a:xfrm>
            <a:off x="792619" y="4303691"/>
            <a:ext cx="468756"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6" name="Google Shape;106;p8"/>
          <p:cNvSpPr/>
          <p:nvPr/>
        </p:nvSpPr>
        <p:spPr>
          <a:xfrm>
            <a:off x="1387849" y="4303691"/>
            <a:ext cx="321080"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390431" y="819150"/>
            <a:ext cx="6059925" cy="3898800"/>
          </a:xfrm>
          <a:prstGeom prst="roundRect">
            <a:avLst>
              <a:gd name="adj" fmla="val 3542"/>
            </a:avLst>
          </a:prstGeom>
          <a:solidFill>
            <a:srgbClr val="1B222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09" name="Google Shape;109;p9"/>
          <p:cNvGrpSpPr/>
          <p:nvPr/>
        </p:nvGrpSpPr>
        <p:grpSpPr>
          <a:xfrm>
            <a:off x="390422" y="326550"/>
            <a:ext cx="6059925"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14" name="Google Shape;114;p9"/>
          <p:cNvSpPr txBox="1">
            <a:spLocks noGrp="1"/>
          </p:cNvSpPr>
          <p:nvPr>
            <p:ph type="title"/>
          </p:nvPr>
        </p:nvSpPr>
        <p:spPr>
          <a:xfrm>
            <a:off x="1867950" y="1614600"/>
            <a:ext cx="31221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2700"/>
            </a:lvl2pPr>
            <a:lvl3pPr lvl="2" algn="ctr" rtl="0">
              <a:spcBef>
                <a:spcPts val="0"/>
              </a:spcBef>
              <a:spcAft>
                <a:spcPts val="0"/>
              </a:spcAft>
              <a:buSzPts val="3600"/>
              <a:buNone/>
              <a:defRPr sz="2700"/>
            </a:lvl3pPr>
            <a:lvl4pPr lvl="3" algn="ctr" rtl="0">
              <a:spcBef>
                <a:spcPts val="0"/>
              </a:spcBef>
              <a:spcAft>
                <a:spcPts val="0"/>
              </a:spcAft>
              <a:buSzPts val="3600"/>
              <a:buNone/>
              <a:defRPr sz="2700"/>
            </a:lvl4pPr>
            <a:lvl5pPr lvl="4" algn="ctr" rtl="0">
              <a:spcBef>
                <a:spcPts val="0"/>
              </a:spcBef>
              <a:spcAft>
                <a:spcPts val="0"/>
              </a:spcAft>
              <a:buSzPts val="3600"/>
              <a:buNone/>
              <a:defRPr sz="2700"/>
            </a:lvl5pPr>
            <a:lvl6pPr lvl="5" algn="ctr" rtl="0">
              <a:spcBef>
                <a:spcPts val="0"/>
              </a:spcBef>
              <a:spcAft>
                <a:spcPts val="0"/>
              </a:spcAft>
              <a:buSzPts val="3600"/>
              <a:buNone/>
              <a:defRPr sz="2700"/>
            </a:lvl6pPr>
            <a:lvl7pPr lvl="6" algn="ctr" rtl="0">
              <a:spcBef>
                <a:spcPts val="0"/>
              </a:spcBef>
              <a:spcAft>
                <a:spcPts val="0"/>
              </a:spcAft>
              <a:buSzPts val="3600"/>
              <a:buNone/>
              <a:defRPr sz="2700"/>
            </a:lvl7pPr>
            <a:lvl8pPr lvl="7" algn="ctr" rtl="0">
              <a:spcBef>
                <a:spcPts val="0"/>
              </a:spcBef>
              <a:spcAft>
                <a:spcPts val="0"/>
              </a:spcAft>
              <a:buSzPts val="3600"/>
              <a:buNone/>
              <a:defRPr sz="2700"/>
            </a:lvl8pPr>
            <a:lvl9pPr lvl="8" algn="ctr" rtl="0">
              <a:spcBef>
                <a:spcPts val="0"/>
              </a:spcBef>
              <a:spcAft>
                <a:spcPts val="0"/>
              </a:spcAft>
              <a:buSzPts val="3600"/>
              <a:buNone/>
              <a:defRPr sz="2700"/>
            </a:lvl9pPr>
          </a:lstStyle>
          <a:p>
            <a:endParaRPr/>
          </a:p>
        </p:txBody>
      </p:sp>
      <p:sp>
        <p:nvSpPr>
          <p:cNvPr id="115" name="Google Shape;115;p9"/>
          <p:cNvSpPr txBox="1">
            <a:spLocks noGrp="1"/>
          </p:cNvSpPr>
          <p:nvPr>
            <p:ph type="subTitle" idx="1"/>
          </p:nvPr>
        </p:nvSpPr>
        <p:spPr>
          <a:xfrm>
            <a:off x="1859344" y="2734850"/>
            <a:ext cx="31221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200"/>
              </a:spcBef>
              <a:spcAft>
                <a:spcPts val="0"/>
              </a:spcAft>
              <a:buSzPts val="1400"/>
              <a:buNone/>
              <a:defRPr/>
            </a:lvl3pPr>
            <a:lvl4pPr lvl="3" algn="ctr" rtl="0">
              <a:lnSpc>
                <a:spcPct val="100000"/>
              </a:lnSpc>
              <a:spcBef>
                <a:spcPts val="1200"/>
              </a:spcBef>
              <a:spcAft>
                <a:spcPts val="0"/>
              </a:spcAft>
              <a:buSzPts val="1400"/>
              <a:buNone/>
              <a:defRPr/>
            </a:lvl4pPr>
            <a:lvl5pPr lvl="4" algn="ctr" rtl="0">
              <a:lnSpc>
                <a:spcPct val="100000"/>
              </a:lnSpc>
              <a:spcBef>
                <a:spcPts val="1200"/>
              </a:spcBef>
              <a:spcAft>
                <a:spcPts val="0"/>
              </a:spcAft>
              <a:buSzPts val="1400"/>
              <a:buNone/>
              <a:defRPr/>
            </a:lvl5pPr>
            <a:lvl6pPr lvl="5" algn="ctr" rtl="0">
              <a:lnSpc>
                <a:spcPct val="100000"/>
              </a:lnSpc>
              <a:spcBef>
                <a:spcPts val="1200"/>
              </a:spcBef>
              <a:spcAft>
                <a:spcPts val="0"/>
              </a:spcAft>
              <a:buSzPts val="1400"/>
              <a:buNone/>
              <a:defRPr/>
            </a:lvl6pPr>
            <a:lvl7pPr lvl="6" algn="ctr" rtl="0">
              <a:lnSpc>
                <a:spcPct val="100000"/>
              </a:lnSpc>
              <a:spcBef>
                <a:spcPts val="1200"/>
              </a:spcBef>
              <a:spcAft>
                <a:spcPts val="0"/>
              </a:spcAft>
              <a:buSzPts val="1400"/>
              <a:buNone/>
              <a:defRPr/>
            </a:lvl7pPr>
            <a:lvl8pPr lvl="7" algn="ctr" rtl="0">
              <a:lnSpc>
                <a:spcPct val="100000"/>
              </a:lnSpc>
              <a:spcBef>
                <a:spcPts val="1200"/>
              </a:spcBef>
              <a:spcAft>
                <a:spcPts val="0"/>
              </a:spcAft>
              <a:buSzPts val="1400"/>
              <a:buNone/>
              <a:defRPr/>
            </a:lvl8pPr>
            <a:lvl9pPr lvl="8" algn="ctr" rtl="0">
              <a:lnSpc>
                <a:spcPct val="100000"/>
              </a:lnSpc>
              <a:spcBef>
                <a:spcPts val="1200"/>
              </a:spcBef>
              <a:spcAft>
                <a:spcPts val="1200"/>
              </a:spcAft>
              <a:buSzPts val="1400"/>
              <a:buNone/>
              <a:defRPr/>
            </a:lvl9pPr>
          </a:lstStyle>
          <a:p>
            <a:endParaRPr/>
          </a:p>
        </p:txBody>
      </p:sp>
      <p:sp>
        <p:nvSpPr>
          <p:cNvPr id="116" name="Google Shape;116;p9"/>
          <p:cNvSpPr/>
          <p:nvPr/>
        </p:nvSpPr>
        <p:spPr>
          <a:xfrm>
            <a:off x="6029224" y="2136272"/>
            <a:ext cx="150170"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7" name="Google Shape;117;p9"/>
          <p:cNvSpPr/>
          <p:nvPr/>
        </p:nvSpPr>
        <p:spPr>
          <a:xfrm rot="4304125">
            <a:off x="5529908" y="1213456"/>
            <a:ext cx="1793781" cy="109467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8" name="Google Shape;118;p9"/>
          <p:cNvSpPr/>
          <p:nvPr/>
        </p:nvSpPr>
        <p:spPr>
          <a:xfrm rot="7355165">
            <a:off x="6075744" y="1447245"/>
            <a:ext cx="578861" cy="43426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9" name="Google Shape;119;p9"/>
          <p:cNvSpPr/>
          <p:nvPr/>
        </p:nvSpPr>
        <p:spPr>
          <a:xfrm>
            <a:off x="540009" y="4386686"/>
            <a:ext cx="66442"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0" name="Google Shape;120;p9"/>
          <p:cNvSpPr/>
          <p:nvPr/>
        </p:nvSpPr>
        <p:spPr>
          <a:xfrm>
            <a:off x="655382" y="4435282"/>
            <a:ext cx="444080"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1" name="Google Shape;121;p9"/>
          <p:cNvSpPr/>
          <p:nvPr/>
        </p:nvSpPr>
        <p:spPr>
          <a:xfrm>
            <a:off x="1148021" y="4435282"/>
            <a:ext cx="222135"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2" name="Google Shape;122;p9"/>
          <p:cNvSpPr/>
          <p:nvPr/>
        </p:nvSpPr>
        <p:spPr>
          <a:xfrm>
            <a:off x="1418907" y="4386686"/>
            <a:ext cx="6663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3" name="Google Shape;123;p9"/>
          <p:cNvSpPr/>
          <p:nvPr/>
        </p:nvSpPr>
        <p:spPr>
          <a:xfrm>
            <a:off x="265882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4" name="Google Shape;124;p9"/>
          <p:cNvSpPr/>
          <p:nvPr/>
        </p:nvSpPr>
        <p:spPr>
          <a:xfrm>
            <a:off x="351268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5" name="Google Shape;125;p9"/>
          <p:cNvSpPr/>
          <p:nvPr/>
        </p:nvSpPr>
        <p:spPr>
          <a:xfrm>
            <a:off x="1804969"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6" name="Google Shape;126;p9"/>
          <p:cNvSpPr/>
          <p:nvPr/>
        </p:nvSpPr>
        <p:spPr>
          <a:xfrm>
            <a:off x="4366546" y="4136625"/>
            <a:ext cx="705620"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390422" y="326550"/>
            <a:ext cx="6059925"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58" name="Google Shape;158;p13"/>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59" name="Google Shape;159;p13"/>
          <p:cNvSpPr txBox="1">
            <a:spLocks noGrp="1"/>
          </p:cNvSpPr>
          <p:nvPr>
            <p:ph type="title"/>
          </p:nvPr>
        </p:nvSpPr>
        <p:spPr>
          <a:xfrm>
            <a:off x="1680344" y="1985865"/>
            <a:ext cx="1412775"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1500"/>
            </a:lvl1pPr>
            <a:lvl2pPr lvl="1" algn="r" rtl="0">
              <a:spcBef>
                <a:spcPts val="0"/>
              </a:spcBef>
              <a:spcAft>
                <a:spcPts val="0"/>
              </a:spcAft>
              <a:buSzPts val="2400"/>
              <a:buNone/>
              <a:defRPr sz="1800"/>
            </a:lvl2pPr>
            <a:lvl3pPr lvl="2" algn="r" rtl="0">
              <a:spcBef>
                <a:spcPts val="0"/>
              </a:spcBef>
              <a:spcAft>
                <a:spcPts val="0"/>
              </a:spcAft>
              <a:buSzPts val="2400"/>
              <a:buNone/>
              <a:defRPr sz="1800"/>
            </a:lvl3pPr>
            <a:lvl4pPr lvl="3" algn="r" rtl="0">
              <a:spcBef>
                <a:spcPts val="0"/>
              </a:spcBef>
              <a:spcAft>
                <a:spcPts val="0"/>
              </a:spcAft>
              <a:buSzPts val="2400"/>
              <a:buNone/>
              <a:defRPr sz="1800"/>
            </a:lvl4pPr>
            <a:lvl5pPr lvl="4" algn="r" rtl="0">
              <a:spcBef>
                <a:spcPts val="0"/>
              </a:spcBef>
              <a:spcAft>
                <a:spcPts val="0"/>
              </a:spcAft>
              <a:buSzPts val="2400"/>
              <a:buNone/>
              <a:defRPr sz="1800"/>
            </a:lvl5pPr>
            <a:lvl6pPr lvl="5" algn="r" rtl="0">
              <a:spcBef>
                <a:spcPts val="0"/>
              </a:spcBef>
              <a:spcAft>
                <a:spcPts val="0"/>
              </a:spcAft>
              <a:buSzPts val="2400"/>
              <a:buNone/>
              <a:defRPr sz="1800"/>
            </a:lvl6pPr>
            <a:lvl7pPr lvl="6" algn="r" rtl="0">
              <a:spcBef>
                <a:spcPts val="0"/>
              </a:spcBef>
              <a:spcAft>
                <a:spcPts val="0"/>
              </a:spcAft>
              <a:buSzPts val="2400"/>
              <a:buNone/>
              <a:defRPr sz="1800"/>
            </a:lvl7pPr>
            <a:lvl8pPr lvl="7" algn="r" rtl="0">
              <a:spcBef>
                <a:spcPts val="0"/>
              </a:spcBef>
              <a:spcAft>
                <a:spcPts val="0"/>
              </a:spcAft>
              <a:buSzPts val="2400"/>
              <a:buNone/>
              <a:defRPr sz="1800"/>
            </a:lvl8pPr>
            <a:lvl9pPr lvl="8" algn="r" rtl="0">
              <a:spcBef>
                <a:spcPts val="0"/>
              </a:spcBef>
              <a:spcAft>
                <a:spcPts val="0"/>
              </a:spcAft>
              <a:buSzPts val="2400"/>
              <a:buNone/>
              <a:defRPr sz="1800"/>
            </a:lvl9pPr>
          </a:lstStyle>
          <a:p>
            <a:endParaRPr/>
          </a:p>
        </p:txBody>
      </p:sp>
      <p:sp>
        <p:nvSpPr>
          <p:cNvPr id="160" name="Google Shape;160;p13"/>
          <p:cNvSpPr txBox="1">
            <a:spLocks noGrp="1"/>
          </p:cNvSpPr>
          <p:nvPr>
            <p:ph type="subTitle" idx="1"/>
          </p:nvPr>
        </p:nvSpPr>
        <p:spPr>
          <a:xfrm>
            <a:off x="1559663" y="2426200"/>
            <a:ext cx="16722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r" rtl="0">
              <a:lnSpc>
                <a:spcPct val="100000"/>
              </a:lnSpc>
              <a:spcBef>
                <a:spcPts val="0"/>
              </a:spcBef>
              <a:spcAft>
                <a:spcPts val="0"/>
              </a:spcAft>
              <a:buSzPts val="1400"/>
              <a:buNone/>
              <a:defRPr/>
            </a:lvl2pPr>
            <a:lvl3pPr lvl="2" algn="r" rtl="0">
              <a:lnSpc>
                <a:spcPct val="100000"/>
              </a:lnSpc>
              <a:spcBef>
                <a:spcPts val="1200"/>
              </a:spcBef>
              <a:spcAft>
                <a:spcPts val="0"/>
              </a:spcAft>
              <a:buSzPts val="1400"/>
              <a:buNone/>
              <a:defRPr/>
            </a:lvl3pPr>
            <a:lvl4pPr lvl="3" algn="r" rtl="0">
              <a:lnSpc>
                <a:spcPct val="100000"/>
              </a:lnSpc>
              <a:spcBef>
                <a:spcPts val="1200"/>
              </a:spcBef>
              <a:spcAft>
                <a:spcPts val="0"/>
              </a:spcAft>
              <a:buSzPts val="1400"/>
              <a:buNone/>
              <a:defRPr/>
            </a:lvl4pPr>
            <a:lvl5pPr lvl="4" algn="r" rtl="0">
              <a:lnSpc>
                <a:spcPct val="100000"/>
              </a:lnSpc>
              <a:spcBef>
                <a:spcPts val="1200"/>
              </a:spcBef>
              <a:spcAft>
                <a:spcPts val="0"/>
              </a:spcAft>
              <a:buSzPts val="1400"/>
              <a:buNone/>
              <a:defRPr/>
            </a:lvl5pPr>
            <a:lvl6pPr lvl="5" algn="r" rtl="0">
              <a:lnSpc>
                <a:spcPct val="100000"/>
              </a:lnSpc>
              <a:spcBef>
                <a:spcPts val="1200"/>
              </a:spcBef>
              <a:spcAft>
                <a:spcPts val="0"/>
              </a:spcAft>
              <a:buSzPts val="1400"/>
              <a:buNone/>
              <a:defRPr/>
            </a:lvl6pPr>
            <a:lvl7pPr lvl="6" algn="r" rtl="0">
              <a:lnSpc>
                <a:spcPct val="100000"/>
              </a:lnSpc>
              <a:spcBef>
                <a:spcPts val="1200"/>
              </a:spcBef>
              <a:spcAft>
                <a:spcPts val="0"/>
              </a:spcAft>
              <a:buSzPts val="1400"/>
              <a:buNone/>
              <a:defRPr/>
            </a:lvl7pPr>
            <a:lvl8pPr lvl="7" algn="r" rtl="0">
              <a:lnSpc>
                <a:spcPct val="100000"/>
              </a:lnSpc>
              <a:spcBef>
                <a:spcPts val="1200"/>
              </a:spcBef>
              <a:spcAft>
                <a:spcPts val="0"/>
              </a:spcAft>
              <a:buSzPts val="1400"/>
              <a:buNone/>
              <a:defRPr/>
            </a:lvl8pPr>
            <a:lvl9pPr lvl="8" algn="r" rtl="0">
              <a:lnSpc>
                <a:spcPct val="100000"/>
              </a:lnSpc>
              <a:spcBef>
                <a:spcPts val="1200"/>
              </a:spcBef>
              <a:spcAft>
                <a:spcPts val="1200"/>
              </a:spcAft>
              <a:buSzPts val="1400"/>
              <a:buNone/>
              <a:defRPr/>
            </a:lvl9pPr>
          </a:lstStyle>
          <a:p>
            <a:endParaRPr/>
          </a:p>
        </p:txBody>
      </p:sp>
      <p:sp>
        <p:nvSpPr>
          <p:cNvPr id="161" name="Google Shape;161;p13"/>
          <p:cNvSpPr txBox="1">
            <a:spLocks noGrp="1"/>
          </p:cNvSpPr>
          <p:nvPr>
            <p:ph type="title" idx="2" hasCustomPrompt="1"/>
          </p:nvPr>
        </p:nvSpPr>
        <p:spPr>
          <a:xfrm rot="1296">
            <a:off x="3596987" y="3370397"/>
            <a:ext cx="5967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250">
                <a:solidFill>
                  <a:schemeClr val="lt1"/>
                </a:solidFill>
              </a:defRPr>
            </a:lvl1pPr>
            <a:lvl2pPr lvl="1" algn="ctr" rtl="0">
              <a:spcBef>
                <a:spcPts val="0"/>
              </a:spcBef>
              <a:spcAft>
                <a:spcPts val="0"/>
              </a:spcAft>
              <a:buSzPts val="3000"/>
              <a:buNone/>
              <a:defRPr sz="2250"/>
            </a:lvl2pPr>
            <a:lvl3pPr lvl="2" algn="ctr" rtl="0">
              <a:spcBef>
                <a:spcPts val="0"/>
              </a:spcBef>
              <a:spcAft>
                <a:spcPts val="0"/>
              </a:spcAft>
              <a:buSzPts val="3000"/>
              <a:buNone/>
              <a:defRPr sz="2250"/>
            </a:lvl3pPr>
            <a:lvl4pPr lvl="3" algn="ctr" rtl="0">
              <a:spcBef>
                <a:spcPts val="0"/>
              </a:spcBef>
              <a:spcAft>
                <a:spcPts val="0"/>
              </a:spcAft>
              <a:buSzPts val="3000"/>
              <a:buNone/>
              <a:defRPr sz="2250"/>
            </a:lvl4pPr>
            <a:lvl5pPr lvl="4" algn="ctr" rtl="0">
              <a:spcBef>
                <a:spcPts val="0"/>
              </a:spcBef>
              <a:spcAft>
                <a:spcPts val="0"/>
              </a:spcAft>
              <a:buSzPts val="3000"/>
              <a:buNone/>
              <a:defRPr sz="2250"/>
            </a:lvl5pPr>
            <a:lvl6pPr lvl="5" algn="ctr" rtl="0">
              <a:spcBef>
                <a:spcPts val="0"/>
              </a:spcBef>
              <a:spcAft>
                <a:spcPts val="0"/>
              </a:spcAft>
              <a:buSzPts val="3000"/>
              <a:buNone/>
              <a:defRPr sz="2250"/>
            </a:lvl6pPr>
            <a:lvl7pPr lvl="6" algn="ctr" rtl="0">
              <a:spcBef>
                <a:spcPts val="0"/>
              </a:spcBef>
              <a:spcAft>
                <a:spcPts val="0"/>
              </a:spcAft>
              <a:buSzPts val="3000"/>
              <a:buNone/>
              <a:defRPr sz="2250"/>
            </a:lvl7pPr>
            <a:lvl8pPr lvl="7" algn="ctr" rtl="0">
              <a:spcBef>
                <a:spcPts val="0"/>
              </a:spcBef>
              <a:spcAft>
                <a:spcPts val="0"/>
              </a:spcAft>
              <a:buSzPts val="3000"/>
              <a:buNone/>
              <a:defRPr sz="2250"/>
            </a:lvl8pPr>
            <a:lvl9pPr lvl="8" algn="ctr" rtl="0">
              <a:spcBef>
                <a:spcPts val="0"/>
              </a:spcBef>
              <a:spcAft>
                <a:spcPts val="0"/>
              </a:spcAft>
              <a:buSzPts val="3000"/>
              <a:buNone/>
              <a:defRPr sz="2250"/>
            </a:lvl9pPr>
          </a:lstStyle>
          <a:p>
            <a:r>
              <a:t>xx%</a:t>
            </a:r>
          </a:p>
        </p:txBody>
      </p:sp>
      <p:sp>
        <p:nvSpPr>
          <p:cNvPr id="162" name="Google Shape;162;p13"/>
          <p:cNvSpPr txBox="1">
            <a:spLocks noGrp="1"/>
          </p:cNvSpPr>
          <p:nvPr>
            <p:ph type="title" idx="3" hasCustomPrompt="1"/>
          </p:nvPr>
        </p:nvSpPr>
        <p:spPr>
          <a:xfrm>
            <a:off x="660792" y="3370847"/>
            <a:ext cx="5967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250">
                <a:solidFill>
                  <a:schemeClr val="lt1"/>
                </a:solidFill>
              </a:defRPr>
            </a:lvl1pPr>
            <a:lvl2pPr lvl="1" algn="ctr" rtl="0">
              <a:spcBef>
                <a:spcPts val="0"/>
              </a:spcBef>
              <a:spcAft>
                <a:spcPts val="0"/>
              </a:spcAft>
              <a:buSzPts val="3000"/>
              <a:buNone/>
              <a:defRPr sz="2250"/>
            </a:lvl2pPr>
            <a:lvl3pPr lvl="2" algn="ctr" rtl="0">
              <a:spcBef>
                <a:spcPts val="0"/>
              </a:spcBef>
              <a:spcAft>
                <a:spcPts val="0"/>
              </a:spcAft>
              <a:buSzPts val="3000"/>
              <a:buNone/>
              <a:defRPr sz="2250"/>
            </a:lvl3pPr>
            <a:lvl4pPr lvl="3" algn="ctr" rtl="0">
              <a:spcBef>
                <a:spcPts val="0"/>
              </a:spcBef>
              <a:spcAft>
                <a:spcPts val="0"/>
              </a:spcAft>
              <a:buSzPts val="3000"/>
              <a:buNone/>
              <a:defRPr sz="2250"/>
            </a:lvl4pPr>
            <a:lvl5pPr lvl="4" algn="ctr" rtl="0">
              <a:spcBef>
                <a:spcPts val="0"/>
              </a:spcBef>
              <a:spcAft>
                <a:spcPts val="0"/>
              </a:spcAft>
              <a:buSzPts val="3000"/>
              <a:buNone/>
              <a:defRPr sz="2250"/>
            </a:lvl5pPr>
            <a:lvl6pPr lvl="5" algn="ctr" rtl="0">
              <a:spcBef>
                <a:spcPts val="0"/>
              </a:spcBef>
              <a:spcAft>
                <a:spcPts val="0"/>
              </a:spcAft>
              <a:buSzPts val="3000"/>
              <a:buNone/>
              <a:defRPr sz="2250"/>
            </a:lvl6pPr>
            <a:lvl7pPr lvl="6" algn="ctr" rtl="0">
              <a:spcBef>
                <a:spcPts val="0"/>
              </a:spcBef>
              <a:spcAft>
                <a:spcPts val="0"/>
              </a:spcAft>
              <a:buSzPts val="3000"/>
              <a:buNone/>
              <a:defRPr sz="2250"/>
            </a:lvl7pPr>
            <a:lvl8pPr lvl="7" algn="ctr" rtl="0">
              <a:spcBef>
                <a:spcPts val="0"/>
              </a:spcBef>
              <a:spcAft>
                <a:spcPts val="0"/>
              </a:spcAft>
              <a:buSzPts val="3000"/>
              <a:buNone/>
              <a:defRPr sz="2250"/>
            </a:lvl8pPr>
            <a:lvl9pPr lvl="8" algn="ctr" rtl="0">
              <a:spcBef>
                <a:spcPts val="0"/>
              </a:spcBef>
              <a:spcAft>
                <a:spcPts val="0"/>
              </a:spcAft>
              <a:buSzPts val="3000"/>
              <a:buNone/>
              <a:defRPr sz="2250"/>
            </a:lvl9pPr>
          </a:lstStyle>
          <a:p>
            <a:r>
              <a:t>xx%</a:t>
            </a:r>
          </a:p>
        </p:txBody>
      </p:sp>
      <p:sp>
        <p:nvSpPr>
          <p:cNvPr id="163" name="Google Shape;163;p13"/>
          <p:cNvSpPr txBox="1">
            <a:spLocks noGrp="1"/>
          </p:cNvSpPr>
          <p:nvPr>
            <p:ph type="title" idx="4"/>
          </p:nvPr>
        </p:nvSpPr>
        <p:spPr>
          <a:xfrm>
            <a:off x="1681802" y="3341825"/>
            <a:ext cx="140985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1500"/>
            </a:lvl1pPr>
            <a:lvl2pPr lvl="1" algn="r" rtl="0">
              <a:spcBef>
                <a:spcPts val="0"/>
              </a:spcBef>
              <a:spcAft>
                <a:spcPts val="0"/>
              </a:spcAft>
              <a:buSzPts val="2400"/>
              <a:buNone/>
              <a:defRPr sz="1800"/>
            </a:lvl2pPr>
            <a:lvl3pPr lvl="2" algn="r" rtl="0">
              <a:spcBef>
                <a:spcPts val="0"/>
              </a:spcBef>
              <a:spcAft>
                <a:spcPts val="0"/>
              </a:spcAft>
              <a:buSzPts val="2400"/>
              <a:buNone/>
              <a:defRPr sz="1800"/>
            </a:lvl3pPr>
            <a:lvl4pPr lvl="3" algn="r" rtl="0">
              <a:spcBef>
                <a:spcPts val="0"/>
              </a:spcBef>
              <a:spcAft>
                <a:spcPts val="0"/>
              </a:spcAft>
              <a:buSzPts val="2400"/>
              <a:buNone/>
              <a:defRPr sz="1800"/>
            </a:lvl4pPr>
            <a:lvl5pPr lvl="4" algn="r" rtl="0">
              <a:spcBef>
                <a:spcPts val="0"/>
              </a:spcBef>
              <a:spcAft>
                <a:spcPts val="0"/>
              </a:spcAft>
              <a:buSzPts val="2400"/>
              <a:buNone/>
              <a:defRPr sz="1800"/>
            </a:lvl5pPr>
            <a:lvl6pPr lvl="5" algn="r" rtl="0">
              <a:spcBef>
                <a:spcPts val="0"/>
              </a:spcBef>
              <a:spcAft>
                <a:spcPts val="0"/>
              </a:spcAft>
              <a:buSzPts val="2400"/>
              <a:buNone/>
              <a:defRPr sz="1800"/>
            </a:lvl6pPr>
            <a:lvl7pPr lvl="6" algn="r" rtl="0">
              <a:spcBef>
                <a:spcPts val="0"/>
              </a:spcBef>
              <a:spcAft>
                <a:spcPts val="0"/>
              </a:spcAft>
              <a:buSzPts val="2400"/>
              <a:buNone/>
              <a:defRPr sz="1800"/>
            </a:lvl7pPr>
            <a:lvl8pPr lvl="7" algn="r" rtl="0">
              <a:spcBef>
                <a:spcPts val="0"/>
              </a:spcBef>
              <a:spcAft>
                <a:spcPts val="0"/>
              </a:spcAft>
              <a:buSzPts val="2400"/>
              <a:buNone/>
              <a:defRPr sz="1800"/>
            </a:lvl8pPr>
            <a:lvl9pPr lvl="8" algn="r" rtl="0">
              <a:spcBef>
                <a:spcPts val="0"/>
              </a:spcBef>
              <a:spcAft>
                <a:spcPts val="0"/>
              </a:spcAft>
              <a:buSzPts val="2400"/>
              <a:buNone/>
              <a:defRPr sz="1800"/>
            </a:lvl9pPr>
          </a:lstStyle>
          <a:p>
            <a:endParaRPr/>
          </a:p>
        </p:txBody>
      </p:sp>
      <p:sp>
        <p:nvSpPr>
          <p:cNvPr id="164" name="Google Shape;164;p13"/>
          <p:cNvSpPr txBox="1">
            <a:spLocks noGrp="1"/>
          </p:cNvSpPr>
          <p:nvPr>
            <p:ph type="subTitle" idx="5"/>
          </p:nvPr>
        </p:nvSpPr>
        <p:spPr>
          <a:xfrm>
            <a:off x="1565558" y="3782550"/>
            <a:ext cx="16722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r" rtl="0">
              <a:lnSpc>
                <a:spcPct val="100000"/>
              </a:lnSpc>
              <a:spcBef>
                <a:spcPts val="0"/>
              </a:spcBef>
              <a:spcAft>
                <a:spcPts val="0"/>
              </a:spcAft>
              <a:buSzPts val="1400"/>
              <a:buNone/>
              <a:defRPr/>
            </a:lvl2pPr>
            <a:lvl3pPr lvl="2" algn="r" rtl="0">
              <a:lnSpc>
                <a:spcPct val="100000"/>
              </a:lnSpc>
              <a:spcBef>
                <a:spcPts val="1200"/>
              </a:spcBef>
              <a:spcAft>
                <a:spcPts val="0"/>
              </a:spcAft>
              <a:buSzPts val="1400"/>
              <a:buNone/>
              <a:defRPr/>
            </a:lvl3pPr>
            <a:lvl4pPr lvl="3" algn="r" rtl="0">
              <a:lnSpc>
                <a:spcPct val="100000"/>
              </a:lnSpc>
              <a:spcBef>
                <a:spcPts val="1200"/>
              </a:spcBef>
              <a:spcAft>
                <a:spcPts val="0"/>
              </a:spcAft>
              <a:buSzPts val="1400"/>
              <a:buNone/>
              <a:defRPr/>
            </a:lvl4pPr>
            <a:lvl5pPr lvl="4" algn="r" rtl="0">
              <a:lnSpc>
                <a:spcPct val="100000"/>
              </a:lnSpc>
              <a:spcBef>
                <a:spcPts val="1200"/>
              </a:spcBef>
              <a:spcAft>
                <a:spcPts val="0"/>
              </a:spcAft>
              <a:buSzPts val="1400"/>
              <a:buNone/>
              <a:defRPr/>
            </a:lvl5pPr>
            <a:lvl6pPr lvl="5" algn="r" rtl="0">
              <a:lnSpc>
                <a:spcPct val="100000"/>
              </a:lnSpc>
              <a:spcBef>
                <a:spcPts val="1200"/>
              </a:spcBef>
              <a:spcAft>
                <a:spcPts val="0"/>
              </a:spcAft>
              <a:buSzPts val="1400"/>
              <a:buNone/>
              <a:defRPr/>
            </a:lvl6pPr>
            <a:lvl7pPr lvl="6" algn="r" rtl="0">
              <a:lnSpc>
                <a:spcPct val="100000"/>
              </a:lnSpc>
              <a:spcBef>
                <a:spcPts val="1200"/>
              </a:spcBef>
              <a:spcAft>
                <a:spcPts val="0"/>
              </a:spcAft>
              <a:buSzPts val="1400"/>
              <a:buNone/>
              <a:defRPr/>
            </a:lvl7pPr>
            <a:lvl8pPr lvl="7" algn="r" rtl="0">
              <a:lnSpc>
                <a:spcPct val="100000"/>
              </a:lnSpc>
              <a:spcBef>
                <a:spcPts val="1200"/>
              </a:spcBef>
              <a:spcAft>
                <a:spcPts val="0"/>
              </a:spcAft>
              <a:buSzPts val="1400"/>
              <a:buNone/>
              <a:defRPr/>
            </a:lvl8pPr>
            <a:lvl9pPr lvl="8" algn="r" rtl="0">
              <a:lnSpc>
                <a:spcPct val="100000"/>
              </a:lnSpc>
              <a:spcBef>
                <a:spcPts val="1200"/>
              </a:spcBef>
              <a:spcAft>
                <a:spcPts val="1200"/>
              </a:spcAft>
              <a:buSzPts val="1400"/>
              <a:buNone/>
              <a:defRPr/>
            </a:lvl9pPr>
          </a:lstStyle>
          <a:p>
            <a:endParaRPr/>
          </a:p>
        </p:txBody>
      </p:sp>
      <p:sp>
        <p:nvSpPr>
          <p:cNvPr id="165" name="Google Shape;165;p13"/>
          <p:cNvSpPr txBox="1">
            <a:spLocks noGrp="1"/>
          </p:cNvSpPr>
          <p:nvPr>
            <p:ph type="title" idx="6"/>
          </p:nvPr>
        </p:nvSpPr>
        <p:spPr>
          <a:xfrm>
            <a:off x="4581869" y="3339725"/>
            <a:ext cx="1412775"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15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166" name="Google Shape;166;p13"/>
          <p:cNvSpPr txBox="1">
            <a:spLocks noGrp="1"/>
          </p:cNvSpPr>
          <p:nvPr>
            <p:ph type="subTitle" idx="7"/>
          </p:nvPr>
        </p:nvSpPr>
        <p:spPr>
          <a:xfrm>
            <a:off x="4449263" y="3782554"/>
            <a:ext cx="167805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1200"/>
              </a:spcBef>
              <a:spcAft>
                <a:spcPts val="0"/>
              </a:spcAft>
              <a:buSzPts val="1400"/>
              <a:buNone/>
              <a:defRPr/>
            </a:lvl3pPr>
            <a:lvl4pPr lvl="3" rtl="0">
              <a:lnSpc>
                <a:spcPct val="100000"/>
              </a:lnSpc>
              <a:spcBef>
                <a:spcPts val="1200"/>
              </a:spcBef>
              <a:spcAft>
                <a:spcPts val="0"/>
              </a:spcAft>
              <a:buSzPts val="1400"/>
              <a:buNone/>
              <a:defRPr/>
            </a:lvl4pPr>
            <a:lvl5pPr lvl="4" rtl="0">
              <a:lnSpc>
                <a:spcPct val="100000"/>
              </a:lnSpc>
              <a:spcBef>
                <a:spcPts val="1200"/>
              </a:spcBef>
              <a:spcAft>
                <a:spcPts val="0"/>
              </a:spcAft>
              <a:buSzPts val="1400"/>
              <a:buNone/>
              <a:defRPr/>
            </a:lvl5pPr>
            <a:lvl6pPr lvl="5" rtl="0">
              <a:lnSpc>
                <a:spcPct val="100000"/>
              </a:lnSpc>
              <a:spcBef>
                <a:spcPts val="1200"/>
              </a:spcBef>
              <a:spcAft>
                <a:spcPts val="0"/>
              </a:spcAft>
              <a:buSzPts val="1400"/>
              <a:buNone/>
              <a:defRPr/>
            </a:lvl6pPr>
            <a:lvl7pPr lvl="6" rtl="0">
              <a:lnSpc>
                <a:spcPct val="100000"/>
              </a:lnSpc>
              <a:spcBef>
                <a:spcPts val="1200"/>
              </a:spcBef>
              <a:spcAft>
                <a:spcPts val="0"/>
              </a:spcAft>
              <a:buSzPts val="1400"/>
              <a:buNone/>
              <a:defRPr/>
            </a:lvl7pPr>
            <a:lvl8pPr lvl="7" rtl="0">
              <a:lnSpc>
                <a:spcPct val="100000"/>
              </a:lnSpc>
              <a:spcBef>
                <a:spcPts val="1200"/>
              </a:spcBef>
              <a:spcAft>
                <a:spcPts val="0"/>
              </a:spcAft>
              <a:buSzPts val="1400"/>
              <a:buNone/>
              <a:defRPr/>
            </a:lvl8pPr>
            <a:lvl9pPr lvl="8" rtl="0">
              <a:lnSpc>
                <a:spcPct val="100000"/>
              </a:lnSpc>
              <a:spcBef>
                <a:spcPts val="1200"/>
              </a:spcBef>
              <a:spcAft>
                <a:spcPts val="1200"/>
              </a:spcAft>
              <a:buSzPts val="1400"/>
              <a:buNone/>
              <a:defRPr/>
            </a:lvl9pPr>
          </a:lstStyle>
          <a:p>
            <a:endParaRPr/>
          </a:p>
        </p:txBody>
      </p:sp>
      <p:sp>
        <p:nvSpPr>
          <p:cNvPr id="167" name="Google Shape;167;p13"/>
          <p:cNvSpPr txBox="1">
            <a:spLocks noGrp="1"/>
          </p:cNvSpPr>
          <p:nvPr>
            <p:ph type="title" idx="8"/>
          </p:nvPr>
        </p:nvSpPr>
        <p:spPr>
          <a:xfrm>
            <a:off x="4581869" y="1985865"/>
            <a:ext cx="1412775"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15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168" name="Google Shape;168;p13"/>
          <p:cNvSpPr txBox="1">
            <a:spLocks noGrp="1"/>
          </p:cNvSpPr>
          <p:nvPr>
            <p:ph type="subTitle" idx="9"/>
          </p:nvPr>
        </p:nvSpPr>
        <p:spPr>
          <a:xfrm>
            <a:off x="4449272" y="2424850"/>
            <a:ext cx="167805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1200"/>
              </a:spcBef>
              <a:spcAft>
                <a:spcPts val="0"/>
              </a:spcAft>
              <a:buSzPts val="1400"/>
              <a:buNone/>
              <a:defRPr/>
            </a:lvl3pPr>
            <a:lvl4pPr lvl="3" rtl="0">
              <a:lnSpc>
                <a:spcPct val="100000"/>
              </a:lnSpc>
              <a:spcBef>
                <a:spcPts val="1200"/>
              </a:spcBef>
              <a:spcAft>
                <a:spcPts val="0"/>
              </a:spcAft>
              <a:buSzPts val="1400"/>
              <a:buNone/>
              <a:defRPr/>
            </a:lvl4pPr>
            <a:lvl5pPr lvl="4" rtl="0">
              <a:lnSpc>
                <a:spcPct val="100000"/>
              </a:lnSpc>
              <a:spcBef>
                <a:spcPts val="1200"/>
              </a:spcBef>
              <a:spcAft>
                <a:spcPts val="0"/>
              </a:spcAft>
              <a:buSzPts val="1400"/>
              <a:buNone/>
              <a:defRPr/>
            </a:lvl5pPr>
            <a:lvl6pPr lvl="5" rtl="0">
              <a:lnSpc>
                <a:spcPct val="100000"/>
              </a:lnSpc>
              <a:spcBef>
                <a:spcPts val="1200"/>
              </a:spcBef>
              <a:spcAft>
                <a:spcPts val="0"/>
              </a:spcAft>
              <a:buSzPts val="1400"/>
              <a:buNone/>
              <a:defRPr/>
            </a:lvl6pPr>
            <a:lvl7pPr lvl="6" rtl="0">
              <a:lnSpc>
                <a:spcPct val="100000"/>
              </a:lnSpc>
              <a:spcBef>
                <a:spcPts val="1200"/>
              </a:spcBef>
              <a:spcAft>
                <a:spcPts val="0"/>
              </a:spcAft>
              <a:buSzPts val="1400"/>
              <a:buNone/>
              <a:defRPr/>
            </a:lvl7pPr>
            <a:lvl8pPr lvl="7" rtl="0">
              <a:lnSpc>
                <a:spcPct val="100000"/>
              </a:lnSpc>
              <a:spcBef>
                <a:spcPts val="1200"/>
              </a:spcBef>
              <a:spcAft>
                <a:spcPts val="0"/>
              </a:spcAft>
              <a:buSzPts val="1400"/>
              <a:buNone/>
              <a:defRPr/>
            </a:lvl8pPr>
            <a:lvl9pPr lvl="8" rtl="0">
              <a:lnSpc>
                <a:spcPct val="100000"/>
              </a:lnSpc>
              <a:spcBef>
                <a:spcPts val="1200"/>
              </a:spcBef>
              <a:spcAft>
                <a:spcPts val="1200"/>
              </a:spcAft>
              <a:buSzPts val="1400"/>
              <a:buNone/>
              <a:defRPr/>
            </a:lvl9pPr>
          </a:lstStyle>
          <a:p>
            <a:endParaRPr/>
          </a:p>
        </p:txBody>
      </p:sp>
      <p:sp>
        <p:nvSpPr>
          <p:cNvPr id="169" name="Google Shape;169;p13"/>
          <p:cNvSpPr txBox="1">
            <a:spLocks noGrp="1"/>
          </p:cNvSpPr>
          <p:nvPr>
            <p:ph type="title" idx="13" hasCustomPrompt="1"/>
          </p:nvPr>
        </p:nvSpPr>
        <p:spPr>
          <a:xfrm rot="1296">
            <a:off x="3596986" y="1964342"/>
            <a:ext cx="5967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250">
                <a:solidFill>
                  <a:schemeClr val="lt1"/>
                </a:solidFill>
              </a:defRPr>
            </a:lvl1pPr>
            <a:lvl2pPr lvl="1" algn="ctr" rtl="0">
              <a:spcBef>
                <a:spcPts val="0"/>
              </a:spcBef>
              <a:spcAft>
                <a:spcPts val="0"/>
              </a:spcAft>
              <a:buSzPts val="3000"/>
              <a:buNone/>
              <a:defRPr sz="2250"/>
            </a:lvl2pPr>
            <a:lvl3pPr lvl="2" algn="ctr" rtl="0">
              <a:spcBef>
                <a:spcPts val="0"/>
              </a:spcBef>
              <a:spcAft>
                <a:spcPts val="0"/>
              </a:spcAft>
              <a:buSzPts val="3000"/>
              <a:buNone/>
              <a:defRPr sz="2250"/>
            </a:lvl3pPr>
            <a:lvl4pPr lvl="3" algn="ctr" rtl="0">
              <a:spcBef>
                <a:spcPts val="0"/>
              </a:spcBef>
              <a:spcAft>
                <a:spcPts val="0"/>
              </a:spcAft>
              <a:buSzPts val="3000"/>
              <a:buNone/>
              <a:defRPr sz="2250"/>
            </a:lvl4pPr>
            <a:lvl5pPr lvl="4" algn="ctr" rtl="0">
              <a:spcBef>
                <a:spcPts val="0"/>
              </a:spcBef>
              <a:spcAft>
                <a:spcPts val="0"/>
              </a:spcAft>
              <a:buSzPts val="3000"/>
              <a:buNone/>
              <a:defRPr sz="2250"/>
            </a:lvl5pPr>
            <a:lvl6pPr lvl="5" algn="ctr" rtl="0">
              <a:spcBef>
                <a:spcPts val="0"/>
              </a:spcBef>
              <a:spcAft>
                <a:spcPts val="0"/>
              </a:spcAft>
              <a:buSzPts val="3000"/>
              <a:buNone/>
              <a:defRPr sz="2250"/>
            </a:lvl6pPr>
            <a:lvl7pPr lvl="6" algn="ctr" rtl="0">
              <a:spcBef>
                <a:spcPts val="0"/>
              </a:spcBef>
              <a:spcAft>
                <a:spcPts val="0"/>
              </a:spcAft>
              <a:buSzPts val="3000"/>
              <a:buNone/>
              <a:defRPr sz="2250"/>
            </a:lvl7pPr>
            <a:lvl8pPr lvl="7" algn="ctr" rtl="0">
              <a:spcBef>
                <a:spcPts val="0"/>
              </a:spcBef>
              <a:spcAft>
                <a:spcPts val="0"/>
              </a:spcAft>
              <a:buSzPts val="3000"/>
              <a:buNone/>
              <a:defRPr sz="2250"/>
            </a:lvl8pPr>
            <a:lvl9pPr lvl="8" algn="ctr" rtl="0">
              <a:spcBef>
                <a:spcPts val="0"/>
              </a:spcBef>
              <a:spcAft>
                <a:spcPts val="0"/>
              </a:spcAft>
              <a:buSzPts val="3000"/>
              <a:buNone/>
              <a:defRPr sz="2250"/>
            </a:lvl9pPr>
          </a:lstStyle>
          <a:p>
            <a:r>
              <a:t>xx%</a:t>
            </a:r>
          </a:p>
        </p:txBody>
      </p:sp>
      <p:sp>
        <p:nvSpPr>
          <p:cNvPr id="170" name="Google Shape;170;p13"/>
          <p:cNvSpPr txBox="1">
            <a:spLocks noGrp="1"/>
          </p:cNvSpPr>
          <p:nvPr>
            <p:ph type="title" idx="14" hasCustomPrompt="1"/>
          </p:nvPr>
        </p:nvSpPr>
        <p:spPr>
          <a:xfrm rot="1302">
            <a:off x="662027" y="1964200"/>
            <a:ext cx="594225"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250">
                <a:solidFill>
                  <a:schemeClr val="lt1"/>
                </a:solidFill>
              </a:defRPr>
            </a:lvl1pPr>
            <a:lvl2pPr lvl="1" algn="ctr" rtl="0">
              <a:spcBef>
                <a:spcPts val="0"/>
              </a:spcBef>
              <a:spcAft>
                <a:spcPts val="0"/>
              </a:spcAft>
              <a:buSzPts val="3000"/>
              <a:buNone/>
              <a:defRPr sz="2250"/>
            </a:lvl2pPr>
            <a:lvl3pPr lvl="2" algn="ctr" rtl="0">
              <a:spcBef>
                <a:spcPts val="0"/>
              </a:spcBef>
              <a:spcAft>
                <a:spcPts val="0"/>
              </a:spcAft>
              <a:buSzPts val="3000"/>
              <a:buNone/>
              <a:defRPr sz="2250"/>
            </a:lvl3pPr>
            <a:lvl4pPr lvl="3" algn="ctr" rtl="0">
              <a:spcBef>
                <a:spcPts val="0"/>
              </a:spcBef>
              <a:spcAft>
                <a:spcPts val="0"/>
              </a:spcAft>
              <a:buSzPts val="3000"/>
              <a:buNone/>
              <a:defRPr sz="2250"/>
            </a:lvl4pPr>
            <a:lvl5pPr lvl="4" algn="ctr" rtl="0">
              <a:spcBef>
                <a:spcPts val="0"/>
              </a:spcBef>
              <a:spcAft>
                <a:spcPts val="0"/>
              </a:spcAft>
              <a:buSzPts val="3000"/>
              <a:buNone/>
              <a:defRPr sz="2250"/>
            </a:lvl5pPr>
            <a:lvl6pPr lvl="5" algn="ctr" rtl="0">
              <a:spcBef>
                <a:spcPts val="0"/>
              </a:spcBef>
              <a:spcAft>
                <a:spcPts val="0"/>
              </a:spcAft>
              <a:buSzPts val="3000"/>
              <a:buNone/>
              <a:defRPr sz="2250"/>
            </a:lvl6pPr>
            <a:lvl7pPr lvl="6" algn="ctr" rtl="0">
              <a:spcBef>
                <a:spcPts val="0"/>
              </a:spcBef>
              <a:spcAft>
                <a:spcPts val="0"/>
              </a:spcAft>
              <a:buSzPts val="3000"/>
              <a:buNone/>
              <a:defRPr sz="2250"/>
            </a:lvl7pPr>
            <a:lvl8pPr lvl="7" algn="ctr" rtl="0">
              <a:spcBef>
                <a:spcPts val="0"/>
              </a:spcBef>
              <a:spcAft>
                <a:spcPts val="0"/>
              </a:spcAft>
              <a:buSzPts val="3000"/>
              <a:buNone/>
              <a:defRPr sz="2250"/>
            </a:lvl8pPr>
            <a:lvl9pPr lvl="8" algn="ctr" rtl="0">
              <a:spcBef>
                <a:spcPts val="0"/>
              </a:spcBef>
              <a:spcAft>
                <a:spcPts val="0"/>
              </a:spcAft>
              <a:buSzPts val="3000"/>
              <a:buNone/>
              <a:defRPr sz="2250"/>
            </a:lvl9pPr>
          </a:lstStyle>
          <a:p>
            <a:r>
              <a:t>xx%</a:t>
            </a:r>
          </a:p>
        </p:txBody>
      </p:sp>
      <p:sp>
        <p:nvSpPr>
          <p:cNvPr id="171" name="Google Shape;171;p13"/>
          <p:cNvSpPr txBox="1">
            <a:spLocks noGrp="1"/>
          </p:cNvSpPr>
          <p:nvPr>
            <p:ph type="title" idx="15"/>
          </p:nvPr>
        </p:nvSpPr>
        <p:spPr>
          <a:xfrm>
            <a:off x="540000" y="935913"/>
            <a:ext cx="5778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5823305" y="575481"/>
            <a:ext cx="981264"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sp>
        <p:nvSpPr>
          <p:cNvPr id="179" name="Google Shape;179;p13"/>
          <p:cNvSpPr/>
          <p:nvPr/>
        </p:nvSpPr>
        <p:spPr>
          <a:xfrm>
            <a:off x="5591982" y="575487"/>
            <a:ext cx="445415"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390431" y="819150"/>
            <a:ext cx="6059925" cy="3898800"/>
          </a:xfrm>
          <a:prstGeom prst="roundRect">
            <a:avLst>
              <a:gd name="adj" fmla="val 3542"/>
            </a:avLst>
          </a:prstGeom>
          <a:solidFill>
            <a:srgbClr val="88A6F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91" name="Google Shape;191;p15"/>
          <p:cNvGrpSpPr/>
          <p:nvPr/>
        </p:nvGrpSpPr>
        <p:grpSpPr>
          <a:xfrm>
            <a:off x="390422" y="326550"/>
            <a:ext cx="6059925"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96" name="Google Shape;196;p15"/>
          <p:cNvSpPr txBox="1">
            <a:spLocks noGrp="1"/>
          </p:cNvSpPr>
          <p:nvPr>
            <p:ph type="title"/>
          </p:nvPr>
        </p:nvSpPr>
        <p:spPr>
          <a:xfrm>
            <a:off x="540000" y="969225"/>
            <a:ext cx="5778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25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5029775" y="974546"/>
            <a:ext cx="52476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98" name="Google Shape;198;p15"/>
          <p:cNvGrpSpPr/>
          <p:nvPr/>
        </p:nvGrpSpPr>
        <p:grpSpPr>
          <a:xfrm rot="1454574">
            <a:off x="5572452" y="440638"/>
            <a:ext cx="899794"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03" name="Google Shape;203;p15"/>
          <p:cNvSpPr/>
          <p:nvPr/>
        </p:nvSpPr>
        <p:spPr>
          <a:xfrm>
            <a:off x="4415413" y="974546"/>
            <a:ext cx="52476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04" name="Google Shape;204;p15"/>
          <p:cNvGrpSpPr/>
          <p:nvPr/>
        </p:nvGrpSpPr>
        <p:grpSpPr>
          <a:xfrm rot="2954896">
            <a:off x="18702" y="4183626"/>
            <a:ext cx="862337" cy="630371"/>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969225"/>
            <a:ext cx="5778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540000" y="1619250"/>
            <a:ext cx="5778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1" r:id="rId9"/>
    <p:sldLayoutId id="2147483662" r:id="rId10"/>
    <p:sldLayoutId id="2147483665" r:id="rId11"/>
    <p:sldLayoutId id="2147483666" r:id="rId12"/>
    <p:sldLayoutId id="2147483668" r:id="rId13"/>
    <p:sldLayoutId id="2147483669" r:id="rId14"/>
    <p:sldLayoutId id="2147483670" r:id="rId15"/>
    <p:sldLayoutId id="2147483671" r:id="rId16"/>
    <p:sldLayoutId id="2147483672"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40" userDrawn="1">
          <p15:clr>
            <a:srgbClr val="EA4335"/>
          </p15:clr>
        </p15:guide>
        <p15:guide id="2" pos="341" userDrawn="1">
          <p15:clr>
            <a:srgbClr val="EA4335"/>
          </p15:clr>
        </p15:guide>
        <p15:guide id="3" orient="horz" pos="2900" userDrawn="1">
          <p15:clr>
            <a:srgbClr val="EA4335"/>
          </p15:clr>
        </p15:guide>
        <p15:guide id="4" pos="3980" userDrawn="1">
          <p15:clr>
            <a:srgbClr val="EA4335"/>
          </p15:clr>
        </p15:guide>
        <p15:guide id="5" orient="horz" pos="1620" userDrawn="1">
          <p15:clr>
            <a:srgbClr val="EA4335"/>
          </p15:clr>
        </p15:guide>
        <p15:guide id="6" pos="2160" userDrawn="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1.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4766912" y="1426577"/>
            <a:ext cx="1429372" cy="1163061"/>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68569" tIns="68569" rIns="68569" bIns="68569" anchor="ctr" anchorCtr="0">
              <a:noAutofit/>
            </a:bodyPr>
            <a:lstStyle/>
            <a:p>
              <a:endParaRPr sz="1050"/>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sp>
        <p:nvSpPr>
          <p:cNvPr id="513" name="Google Shape;513;p34"/>
          <p:cNvSpPr/>
          <p:nvPr/>
        </p:nvSpPr>
        <p:spPr>
          <a:xfrm>
            <a:off x="6012188" y="2571097"/>
            <a:ext cx="208623" cy="208623"/>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68569" tIns="68569" rIns="68569" bIns="68569" anchor="ctr" anchorCtr="0">
            <a:noAutofit/>
          </a:bodyPr>
          <a:lstStyle/>
          <a:p>
            <a:endParaRPr sz="1050"/>
          </a:p>
        </p:txBody>
      </p:sp>
      <p:sp>
        <p:nvSpPr>
          <p:cNvPr id="514" name="Google Shape;514;p34"/>
          <p:cNvSpPr/>
          <p:nvPr/>
        </p:nvSpPr>
        <p:spPr>
          <a:xfrm>
            <a:off x="5200894" y="2808173"/>
            <a:ext cx="952810" cy="843456"/>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5" name="Google Shape;515;p34"/>
          <p:cNvSpPr/>
          <p:nvPr/>
        </p:nvSpPr>
        <p:spPr>
          <a:xfrm>
            <a:off x="5399098" y="3058028"/>
            <a:ext cx="725363" cy="593601"/>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68569" tIns="68569" rIns="68569" bIns="68569" anchor="ctr" anchorCtr="0">
            <a:noAutofit/>
          </a:bodyPr>
          <a:lstStyle/>
          <a:p>
            <a:endParaRPr sz="1050"/>
          </a:p>
        </p:txBody>
      </p:sp>
      <p:sp>
        <p:nvSpPr>
          <p:cNvPr id="516" name="Google Shape;516;p34"/>
          <p:cNvSpPr/>
          <p:nvPr/>
        </p:nvSpPr>
        <p:spPr>
          <a:xfrm>
            <a:off x="5389907" y="2860275"/>
            <a:ext cx="684580" cy="751694"/>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68569" tIns="68569" rIns="68569" bIns="68569" anchor="ctr" anchorCtr="0">
            <a:noAutofit/>
          </a:bodyPr>
          <a:lstStyle/>
          <a:p>
            <a:endParaRPr sz="1050"/>
          </a:p>
        </p:txBody>
      </p:sp>
      <p:sp>
        <p:nvSpPr>
          <p:cNvPr id="517" name="Google Shape;517;p34"/>
          <p:cNvSpPr/>
          <p:nvPr/>
        </p:nvSpPr>
        <p:spPr>
          <a:xfrm>
            <a:off x="5491758" y="3154275"/>
            <a:ext cx="582733" cy="459823"/>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8" name="Google Shape;518;p34"/>
          <p:cNvSpPr/>
          <p:nvPr/>
        </p:nvSpPr>
        <p:spPr>
          <a:xfrm>
            <a:off x="4267366" y="2475304"/>
            <a:ext cx="649847" cy="649847"/>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9" name="Google Shape;519;p34"/>
          <p:cNvSpPr/>
          <p:nvPr/>
        </p:nvSpPr>
        <p:spPr>
          <a:xfrm>
            <a:off x="4344115" y="2509137"/>
            <a:ext cx="345203" cy="374558"/>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68569" tIns="68569" rIns="68569" bIns="68569" anchor="ctr" anchorCtr="0">
            <a:noAutofit/>
          </a:bodyPr>
          <a:lstStyle/>
          <a:p>
            <a:endParaRPr sz="1050"/>
          </a:p>
        </p:txBody>
      </p:sp>
      <p:sp>
        <p:nvSpPr>
          <p:cNvPr id="520" name="Google Shape;520;p34"/>
          <p:cNvSpPr/>
          <p:nvPr/>
        </p:nvSpPr>
        <p:spPr>
          <a:xfrm>
            <a:off x="4332123" y="2567962"/>
            <a:ext cx="585086" cy="557411"/>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68569" tIns="68569" rIns="68569" bIns="68569" anchor="ctr" anchorCtr="0">
            <a:noAutofit/>
          </a:bodyPr>
          <a:lstStyle/>
          <a:p>
            <a:endParaRPr sz="1050"/>
          </a:p>
        </p:txBody>
      </p:sp>
      <p:sp>
        <p:nvSpPr>
          <p:cNvPr id="521" name="Google Shape;521;p34"/>
          <p:cNvSpPr/>
          <p:nvPr/>
        </p:nvSpPr>
        <p:spPr>
          <a:xfrm>
            <a:off x="4670153" y="2836746"/>
            <a:ext cx="62296" cy="62408"/>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 name="Google Shape;522;p34"/>
          <p:cNvSpPr txBox="1">
            <a:spLocks noGrp="1"/>
          </p:cNvSpPr>
          <p:nvPr>
            <p:ph type="subTitle" idx="1"/>
          </p:nvPr>
        </p:nvSpPr>
        <p:spPr>
          <a:xfrm rot="-546">
            <a:off x="717134" y="3677405"/>
            <a:ext cx="2832525" cy="319725"/>
          </a:xfrm>
          <a:prstGeom prst="rect">
            <a:avLst/>
          </a:prstGeom>
        </p:spPr>
        <p:txBody>
          <a:bodyPr spcFirstLastPara="1" wrap="square" lIns="68569" tIns="68569" rIns="68569" bIns="68569" anchor="t" anchorCtr="0">
            <a:noAutofit/>
          </a:bodyPr>
          <a:lstStyle/>
          <a:p>
            <a:r>
              <a:rPr lang="vi-VN" b="1"/>
              <a:t>BÀI TẬP LỚN</a:t>
            </a:r>
            <a:r>
              <a:rPr lang="en-US"/>
              <a:t> </a:t>
            </a:r>
            <a:r>
              <a:rPr lang="vi-VN" b="1"/>
              <a:t>CÔNG NGHỆ PHẦN MỀM</a:t>
            </a:r>
            <a:endParaRPr lang="en-US"/>
          </a:p>
        </p:txBody>
      </p:sp>
      <p:sp>
        <p:nvSpPr>
          <p:cNvPr id="523" name="Google Shape;523;p34"/>
          <p:cNvSpPr txBox="1">
            <a:spLocks noGrp="1"/>
          </p:cNvSpPr>
          <p:nvPr>
            <p:ph type="ctrTitle"/>
          </p:nvPr>
        </p:nvSpPr>
        <p:spPr>
          <a:xfrm>
            <a:off x="637197" y="1615410"/>
            <a:ext cx="5104505" cy="2025017"/>
          </a:xfrm>
          <a:prstGeom prst="rect">
            <a:avLst/>
          </a:prstGeom>
        </p:spPr>
        <p:txBody>
          <a:bodyPr spcFirstLastPara="1" wrap="square" lIns="68569" tIns="68569" rIns="68569" bIns="68569" anchor="ctr" anchorCtr="0">
            <a:noAutofit/>
          </a:bodyPr>
          <a:lstStyle/>
          <a:p>
            <a:pPr lvl="0">
              <a:buSzPts val="1100"/>
            </a:pPr>
            <a:r>
              <a:rPr lang="vi-VN">
                <a:ln w="6600">
                  <a:solidFill>
                    <a:schemeClr val="accent2"/>
                  </a:solidFill>
                  <a:prstDash val="solid"/>
                </a:ln>
                <a:solidFill>
                  <a:srgbClr val="FFFFFF"/>
                </a:solidFill>
                <a:effectLst>
                  <a:outerShdw dist="38100" dir="2700000" algn="tl" rotWithShape="0">
                    <a:schemeClr val="accent2"/>
                  </a:outerShdw>
                </a:effectLst>
              </a:rPr>
              <a:t>Hệ thống website xem phim trực tuyến Watch</a:t>
            </a:r>
            <a:r>
              <a:rPr lang="vi-VN">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Flick</a:t>
            </a:r>
            <a:endParaRPr>
              <a:ln w="6600">
                <a:solidFill>
                  <a:schemeClr val="accent2"/>
                </a:solidFill>
                <a:prstDash val="solid"/>
              </a:ln>
              <a:solidFill>
                <a:srgbClr val="FFFFFF"/>
              </a:solidFill>
              <a:effectLst>
                <a:outerShdw dist="38100" dir="2700000" algn="tl" rotWithShape="0">
                  <a:schemeClr val="accent2"/>
                </a:outerShdw>
              </a:effectLst>
            </a:endParaRPr>
          </a:p>
        </p:txBody>
      </p:sp>
      <p:sp>
        <p:nvSpPr>
          <p:cNvPr id="524" name="Google Shape;524;p34"/>
          <p:cNvSpPr/>
          <p:nvPr/>
        </p:nvSpPr>
        <p:spPr>
          <a:xfrm>
            <a:off x="4704345" y="3832748"/>
            <a:ext cx="705620" cy="53769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25" name="Google Shape;525;p34"/>
          <p:cNvSpPr/>
          <p:nvPr/>
        </p:nvSpPr>
        <p:spPr>
          <a:xfrm>
            <a:off x="5558205" y="3832748"/>
            <a:ext cx="705620" cy="53769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26" name="Google Shape;526;p34"/>
          <p:cNvSpPr/>
          <p:nvPr/>
        </p:nvSpPr>
        <p:spPr>
          <a:xfrm>
            <a:off x="3850484" y="3832748"/>
            <a:ext cx="705620" cy="53769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2"/>
          <p:cNvSpPr txBox="1">
            <a:spLocks noGrp="1"/>
          </p:cNvSpPr>
          <p:nvPr>
            <p:ph type="title"/>
          </p:nvPr>
        </p:nvSpPr>
        <p:spPr>
          <a:xfrm>
            <a:off x="674362" y="2501900"/>
            <a:ext cx="5509275" cy="1283524"/>
          </a:xfrm>
          <a:prstGeom prst="rect">
            <a:avLst/>
          </a:prstGeom>
          <a:solidFill>
            <a:schemeClr val="lt1"/>
          </a:solidFill>
        </p:spPr>
        <p:txBody>
          <a:bodyPr spcFirstLastPara="1" wrap="square" lIns="68569" tIns="68569" rIns="68569" bIns="68569" anchor="ctr" anchorCtr="0">
            <a:prstTxWarp prst="textArchUp">
              <a:avLst/>
            </a:prstTxWarp>
            <a:noAutofit/>
          </a:bodyPr>
          <a:lstStyle/>
          <a:p>
            <a:pPr>
              <a:buClr>
                <a:schemeClr val="hlink"/>
              </a:buClr>
              <a:buSzPts val="1100"/>
            </a:pPr>
            <a:r>
              <a:rPr lang="en-US">
                <a:solidFill>
                  <a:srgbClr val="C00000"/>
                </a:solidFill>
                <a:latin typeface="UTM Bebas" panose="02040603050506020204" pitchFamily="18" charset="0"/>
              </a:rPr>
              <a:t>WatchFlick</a:t>
            </a:r>
            <a:endParaRPr>
              <a:solidFill>
                <a:srgbClr val="C00000"/>
              </a:solidFill>
              <a:latin typeface="UTM Bebas" panose="02040603050506020204" pitchFamily="18" charset="0"/>
            </a:endParaRPr>
          </a:p>
        </p:txBody>
      </p:sp>
    </p:spTree>
    <p:extLst>
      <p:ext uri="{BB962C8B-B14F-4D97-AF65-F5344CB8AC3E}">
        <p14:creationId xmlns:p14="http://schemas.microsoft.com/office/powerpoint/2010/main" val="1933342199"/>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17. Thêm/ Xoá ngôn ngữ từ Admin</a:t>
            </a:r>
            <a:endParaRPr lang="en-US" sz="1400" b="0"/>
          </a:p>
        </p:txBody>
      </p:sp>
      <p:sp>
        <p:nvSpPr>
          <p:cNvPr id="6" name="Subtitle 2">
            <a:extLst>
              <a:ext uri="{FF2B5EF4-FFF2-40B4-BE49-F238E27FC236}">
                <a16:creationId xmlns:a16="http://schemas.microsoft.com/office/drawing/2014/main" id="{A3DEE674-D36F-47EC-8D3E-C0C6EAA4967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Quản trị viên có thể thêm hoặc xóa ngôn ngữ cho website xem phim</a:t>
            </a:r>
            <a:r>
              <a:rPr lang="en-US">
                <a:solidFill>
                  <a:schemeClr val="tx1"/>
                </a:solidFill>
              </a:rPr>
              <a:t>.</a:t>
            </a: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Người quản trị viên muốn thêm hoặc xóa ngôn ngữ cho website xem phim</a:t>
            </a:r>
            <a:r>
              <a:rPr lang="en-US">
                <a:solidFill>
                  <a:schemeClr val="tx1"/>
                </a:solidFill>
              </a:rPr>
              <a:t>.</a:t>
            </a:r>
          </a:p>
          <a:p>
            <a:pPr marL="104771" indent="0">
              <a:buNone/>
            </a:pP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lvl="0" indent="0">
              <a:buNone/>
            </a:pPr>
            <a:r>
              <a:rPr lang="en-US">
                <a:solidFill>
                  <a:schemeClr val="tx1"/>
                </a:solidFill>
              </a:rPr>
              <a:t>- </a:t>
            </a:r>
            <a:r>
              <a:rPr lang="vi-VN">
                <a:solidFill>
                  <a:schemeClr val="tx1"/>
                </a:solidFill>
              </a:rPr>
              <a:t>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Thiết bị được kết nối internet trong suốt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Hậu điều kiện:</a:t>
            </a:r>
            <a:r>
              <a:rPr lang="en-US" b="1" i="1">
                <a:solidFill>
                  <a:schemeClr val="tx1"/>
                </a:solidFill>
              </a:rPr>
              <a:t> </a:t>
            </a:r>
            <a:r>
              <a:rPr lang="vi-VN">
                <a:solidFill>
                  <a:schemeClr val="tx1"/>
                </a:solidFill>
              </a:rPr>
              <a:t>Các ngôn ngữ được thêm hoặc xóa</a:t>
            </a:r>
            <a:endParaRPr lang="en-US">
              <a:solidFill>
                <a:schemeClr val="tx1"/>
              </a:solidFill>
            </a:endParaRPr>
          </a:p>
        </p:txBody>
      </p:sp>
      <p:pic>
        <p:nvPicPr>
          <p:cNvPr id="7" name="image100.png">
            <a:extLst>
              <a:ext uri="{FF2B5EF4-FFF2-40B4-BE49-F238E27FC236}">
                <a16:creationId xmlns:a16="http://schemas.microsoft.com/office/drawing/2014/main" id="{BE7B48DE-1E60-4C00-8C58-3DB026FC5706}"/>
              </a:ext>
            </a:extLst>
          </p:cNvPr>
          <p:cNvPicPr/>
          <p:nvPr/>
        </p:nvPicPr>
        <p:blipFill>
          <a:blip r:embed="rId3"/>
          <a:srcRect/>
          <a:stretch>
            <a:fillRect/>
          </a:stretch>
        </p:blipFill>
        <p:spPr>
          <a:xfrm>
            <a:off x="129744" y="825808"/>
            <a:ext cx="3352596" cy="3450721"/>
          </a:xfrm>
          <a:prstGeom prst="roundRect">
            <a:avLst>
              <a:gd name="adj" fmla="val 2683"/>
            </a:avLst>
          </a:prstGeom>
          <a:solidFill>
            <a:schemeClr val="tx1"/>
          </a:solidFill>
          <a:ln/>
        </p:spPr>
      </p:pic>
    </p:spTree>
    <p:extLst>
      <p:ext uri="{BB962C8B-B14F-4D97-AF65-F5344CB8AC3E}">
        <p14:creationId xmlns:p14="http://schemas.microsoft.com/office/powerpoint/2010/main" val="3445177782"/>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17. Thêm/ Xoá ngôn ngữ từ Admin</a:t>
            </a:r>
            <a:endParaRPr lang="en-US" sz="1400" b="0"/>
          </a:p>
        </p:txBody>
      </p:sp>
      <p:sp>
        <p:nvSpPr>
          <p:cNvPr id="6" name="Subtitle 2">
            <a:extLst>
              <a:ext uri="{FF2B5EF4-FFF2-40B4-BE49-F238E27FC236}">
                <a16:creationId xmlns:a16="http://schemas.microsoft.com/office/drawing/2014/main" id="{A3DEE674-D36F-47EC-8D3E-C0C6EAA4967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cơ bản:</a:t>
            </a:r>
            <a:r>
              <a:rPr lang="vi-VN">
                <a:solidFill>
                  <a:schemeClr val="tx1"/>
                </a:solidFill>
              </a:rPr>
              <a:t>	</a:t>
            </a:r>
            <a:endParaRPr lang="en-US">
              <a:solidFill>
                <a:schemeClr val="tx1"/>
              </a:solidFill>
            </a:endParaRPr>
          </a:p>
          <a:p>
            <a:pPr marL="104771" indent="0">
              <a:buNone/>
            </a:pPr>
            <a:r>
              <a:rPr lang="vi-VN" sz="1200">
                <a:solidFill>
                  <a:schemeClr val="tx1"/>
                </a:solidFill>
              </a:rPr>
              <a:t>1. </a:t>
            </a:r>
            <a:r>
              <a:rPr lang="vi-VN">
                <a:solidFill>
                  <a:schemeClr val="tx1"/>
                </a:solidFill>
              </a:rPr>
              <a:t>Người quản trị viên chọn phần quản lý ngôn ngữ</a:t>
            </a:r>
            <a:endParaRPr lang="en-US">
              <a:solidFill>
                <a:schemeClr val="tx1"/>
              </a:solidFill>
            </a:endParaRPr>
          </a:p>
          <a:p>
            <a:pPr marL="104771" indent="0">
              <a:buNone/>
            </a:pPr>
            <a:r>
              <a:rPr lang="vi-VN" sz="1200">
                <a:solidFill>
                  <a:schemeClr val="tx1"/>
                </a:solidFill>
              </a:rPr>
              <a:t>2. </a:t>
            </a:r>
            <a:r>
              <a:rPr lang="vi-VN">
                <a:solidFill>
                  <a:schemeClr val="tx1"/>
                </a:solidFill>
              </a:rPr>
              <a:t>Người quản trị viên có thể chọn thêm ngôn ngữ mới hoặc xóa ngôn ngữ đã tồn tại </a:t>
            </a:r>
            <a:endParaRPr lang="en-US">
              <a:solidFill>
                <a:schemeClr val="tx1"/>
              </a:solidFill>
            </a:endParaRPr>
          </a:p>
          <a:p>
            <a:pPr marL="104771" indent="0">
              <a:buNone/>
            </a:pPr>
            <a:r>
              <a:rPr lang="vi-VN" sz="1200">
                <a:solidFill>
                  <a:schemeClr val="tx1"/>
                </a:solidFill>
              </a:rPr>
              <a:t>3. </a:t>
            </a:r>
            <a:r>
              <a:rPr lang="vi-VN">
                <a:solidFill>
                  <a:schemeClr val="tx1"/>
                </a:solidFill>
              </a:rPr>
              <a:t>Người quản trị viên chọn cập nhật cho những thay đổi vừa rồi </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thay thế</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 </a:t>
            </a:r>
            <a:r>
              <a:rPr lang="vi-VN">
                <a:solidFill>
                  <a:schemeClr val="tx1"/>
                </a:solidFill>
              </a:rPr>
              <a:t>Không có</a:t>
            </a:r>
            <a:endParaRPr lang="en-US">
              <a:solidFill>
                <a:schemeClr val="tx1"/>
              </a:solidFill>
            </a:endParaRPr>
          </a:p>
        </p:txBody>
      </p:sp>
      <p:pic>
        <p:nvPicPr>
          <p:cNvPr id="7" name="image100.png">
            <a:extLst>
              <a:ext uri="{FF2B5EF4-FFF2-40B4-BE49-F238E27FC236}">
                <a16:creationId xmlns:a16="http://schemas.microsoft.com/office/drawing/2014/main" id="{BE7B48DE-1E60-4C00-8C58-3DB026FC5706}"/>
              </a:ext>
            </a:extLst>
          </p:cNvPr>
          <p:cNvPicPr/>
          <p:nvPr/>
        </p:nvPicPr>
        <p:blipFill>
          <a:blip r:embed="rId3"/>
          <a:srcRect/>
          <a:stretch>
            <a:fillRect/>
          </a:stretch>
        </p:blipFill>
        <p:spPr>
          <a:xfrm>
            <a:off x="129744" y="825808"/>
            <a:ext cx="3352596" cy="3450721"/>
          </a:xfrm>
          <a:prstGeom prst="roundRect">
            <a:avLst>
              <a:gd name="adj" fmla="val 2683"/>
            </a:avLst>
          </a:prstGeom>
          <a:solidFill>
            <a:schemeClr val="tx1"/>
          </a:solidFill>
          <a:ln/>
        </p:spPr>
      </p:pic>
    </p:spTree>
    <p:extLst>
      <p:ext uri="{BB962C8B-B14F-4D97-AF65-F5344CB8AC3E}">
        <p14:creationId xmlns:p14="http://schemas.microsoft.com/office/powerpoint/2010/main" val="8997713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17. Thêm/ Xoá ngôn ngữ từ Admin</a:t>
            </a:r>
            <a:endParaRPr lang="en-US" sz="1400" b="0"/>
          </a:p>
        </p:txBody>
      </p:sp>
      <p:pic>
        <p:nvPicPr>
          <p:cNvPr id="7" name="image100.png">
            <a:extLst>
              <a:ext uri="{FF2B5EF4-FFF2-40B4-BE49-F238E27FC236}">
                <a16:creationId xmlns:a16="http://schemas.microsoft.com/office/drawing/2014/main" id="{BE7B48DE-1E60-4C00-8C58-3DB026FC5706}"/>
              </a:ext>
            </a:extLst>
          </p:cNvPr>
          <p:cNvPicPr/>
          <p:nvPr/>
        </p:nvPicPr>
        <p:blipFill>
          <a:blip r:embed="rId3"/>
          <a:srcRect/>
          <a:stretch>
            <a:fillRect/>
          </a:stretch>
        </p:blipFill>
        <p:spPr>
          <a:xfrm>
            <a:off x="129744" y="825808"/>
            <a:ext cx="3352596" cy="3450721"/>
          </a:xfrm>
          <a:prstGeom prst="roundRect">
            <a:avLst>
              <a:gd name="adj" fmla="val 2683"/>
            </a:avLst>
          </a:prstGeom>
          <a:solidFill>
            <a:schemeClr val="tx1"/>
          </a:solidFill>
          <a:ln/>
        </p:spPr>
      </p:pic>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2112819662"/>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2522220" y="833429"/>
            <a:ext cx="3840593" cy="574200"/>
          </a:xfrm>
        </p:spPr>
        <p:txBody>
          <a:bodyPr/>
          <a:lstStyle/>
          <a:p>
            <a:r>
              <a:rPr lang="vi-VN" sz="1400" i="1"/>
              <a:t>Biểu đồ 1.5.</a:t>
            </a:r>
            <a:r>
              <a:rPr lang="en-US" sz="1400" i="1"/>
              <a:t>18. Thay đổi ngôn ngữ từ Admin</a:t>
            </a:r>
            <a:endParaRPr lang="en-US" sz="1400" b="0"/>
          </a:p>
        </p:txBody>
      </p:sp>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2442697" y="1404968"/>
            <a:ext cx="3920128"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Quản trị viên có thể thay đổi ngôn ngữ cho website xem phim</a:t>
            </a:r>
            <a:endParaRPr lang="en-US">
              <a:solidFill>
                <a:schemeClr val="tx1"/>
              </a:solidFill>
            </a:endParaRPr>
          </a:p>
          <a:p>
            <a:pPr marL="104771" indent="0">
              <a:buNone/>
            </a:pP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Người quản trị viên muốn thay đổi ngôn ngữ cho website xem phim</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lvl="0" indent="0">
              <a:buNone/>
            </a:pPr>
            <a:r>
              <a:rPr lang="en-US">
                <a:solidFill>
                  <a:schemeClr val="tx1"/>
                </a:solidFill>
              </a:rPr>
              <a:t>- </a:t>
            </a:r>
            <a:r>
              <a:rPr lang="vi-VN">
                <a:solidFill>
                  <a:schemeClr val="tx1"/>
                </a:solidFill>
              </a:rPr>
              <a:t>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Thiết bị được kết nối internet trong suốt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endParaRPr lang="en-US">
              <a:solidFill>
                <a:schemeClr val="tx1"/>
              </a:solidFill>
            </a:endParaRPr>
          </a:p>
          <a:p>
            <a:pPr marL="104771" indent="0">
              <a:buNone/>
            </a:pPr>
            <a:r>
              <a:rPr lang="en-US">
                <a:solidFill>
                  <a:schemeClr val="tx1"/>
                </a:solidFill>
              </a:rPr>
              <a:t>- </a:t>
            </a:r>
            <a:r>
              <a:rPr lang="vi-VN">
                <a:solidFill>
                  <a:schemeClr val="tx1"/>
                </a:solidFill>
              </a:rPr>
              <a:t>Các ngôn ngữ được được thay đổi</a:t>
            </a:r>
            <a:endParaRPr lang="en-US">
              <a:solidFill>
                <a:schemeClr val="tx1"/>
              </a:solidFill>
            </a:endParaRPr>
          </a:p>
        </p:txBody>
      </p:sp>
      <p:pic>
        <p:nvPicPr>
          <p:cNvPr id="6" name="image144.png">
            <a:extLst>
              <a:ext uri="{FF2B5EF4-FFF2-40B4-BE49-F238E27FC236}">
                <a16:creationId xmlns:a16="http://schemas.microsoft.com/office/drawing/2014/main" id="{82835E80-3FF5-4E35-A9A2-2F4866FDDB29}"/>
              </a:ext>
            </a:extLst>
          </p:cNvPr>
          <p:cNvPicPr/>
          <p:nvPr/>
        </p:nvPicPr>
        <p:blipFill>
          <a:blip r:embed="rId3"/>
          <a:srcRect/>
          <a:stretch>
            <a:fillRect/>
          </a:stretch>
        </p:blipFill>
        <p:spPr>
          <a:xfrm>
            <a:off x="375976" y="0"/>
            <a:ext cx="2066608" cy="5143500"/>
          </a:xfrm>
          <a:prstGeom prst="rect">
            <a:avLst/>
          </a:prstGeom>
          <a:solidFill>
            <a:schemeClr val="tx1"/>
          </a:solidFill>
          <a:ln/>
        </p:spPr>
      </p:pic>
    </p:spTree>
    <p:extLst>
      <p:ext uri="{BB962C8B-B14F-4D97-AF65-F5344CB8AC3E}">
        <p14:creationId xmlns:p14="http://schemas.microsoft.com/office/powerpoint/2010/main" val="328586323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2522220" y="833429"/>
            <a:ext cx="3840593" cy="574200"/>
          </a:xfrm>
        </p:spPr>
        <p:txBody>
          <a:bodyPr/>
          <a:lstStyle/>
          <a:p>
            <a:r>
              <a:rPr lang="vi-VN" sz="1400" i="1"/>
              <a:t>Biểu đồ 1.5.</a:t>
            </a:r>
            <a:r>
              <a:rPr lang="en-US" sz="1400" i="1"/>
              <a:t>18. Thay đổi ngôn ngữ từ Admin</a:t>
            </a:r>
            <a:endParaRPr lang="en-US" sz="1400" b="0"/>
          </a:p>
        </p:txBody>
      </p:sp>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2442697" y="1404968"/>
            <a:ext cx="3920128"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buNone/>
            </a:pPr>
            <a:r>
              <a:rPr lang="en-US" i="1">
                <a:solidFill>
                  <a:schemeClr val="tx1"/>
                </a:solidFill>
              </a:rPr>
              <a:t>- </a:t>
            </a:r>
            <a:r>
              <a:rPr lang="vi-VN" i="1">
                <a:solidFill>
                  <a:schemeClr val="tx1"/>
                </a:solidFill>
              </a:rPr>
              <a:t>Luồng cơ bản:</a:t>
            </a:r>
            <a:endParaRPr lang="en-US" i="1">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sz="1200">
                <a:solidFill>
                  <a:schemeClr val="tx1"/>
                </a:solidFill>
              </a:rPr>
              <a:t>1.</a:t>
            </a:r>
            <a:r>
              <a:rPr lang="vi-VN">
                <a:solidFill>
                  <a:schemeClr val="tx1"/>
                </a:solidFill>
              </a:rPr>
              <a:t> Người quản trị viên chọn phần quản lý ngôn ngữ</a:t>
            </a:r>
            <a:endParaRPr lang="en-US">
              <a:solidFill>
                <a:schemeClr val="tx1"/>
              </a:solidFill>
            </a:endParaRPr>
          </a:p>
          <a:p>
            <a:pPr marL="104771" indent="0">
              <a:buNone/>
            </a:pPr>
            <a:r>
              <a:rPr lang="vi-VN" sz="1200">
                <a:solidFill>
                  <a:schemeClr val="tx1"/>
                </a:solidFill>
              </a:rPr>
              <a:t>2.</a:t>
            </a:r>
            <a:r>
              <a:rPr lang="vi-VN">
                <a:solidFill>
                  <a:schemeClr val="tx1"/>
                </a:solidFill>
              </a:rPr>
              <a:t> Người quản trị viên có thể chọn ngôn ngữ mà mình muốn thay đổi </a:t>
            </a:r>
            <a:endParaRPr lang="en-US">
              <a:solidFill>
                <a:schemeClr val="tx1"/>
              </a:solidFill>
            </a:endParaRPr>
          </a:p>
          <a:p>
            <a:pPr marL="104771" indent="0">
              <a:buNone/>
            </a:pPr>
            <a:r>
              <a:rPr lang="vi-VN" sz="1200">
                <a:solidFill>
                  <a:schemeClr val="tx1"/>
                </a:solidFill>
              </a:rPr>
              <a:t>3.</a:t>
            </a:r>
            <a:r>
              <a:rPr lang="vi-VN">
                <a:solidFill>
                  <a:schemeClr val="tx1"/>
                </a:solidFill>
              </a:rPr>
              <a:t> Người quản trị viên có thể thay đổi các từ của ngôn ngữ đó.</a:t>
            </a:r>
            <a:endParaRPr lang="en-US">
              <a:solidFill>
                <a:schemeClr val="tx1"/>
              </a:solidFill>
            </a:endParaRPr>
          </a:p>
          <a:p>
            <a:pPr marL="104771" indent="0">
              <a:buNone/>
            </a:pPr>
            <a:r>
              <a:rPr lang="vi-VN" sz="1200">
                <a:solidFill>
                  <a:schemeClr val="tx1"/>
                </a:solidFill>
              </a:rPr>
              <a:t>4. </a:t>
            </a:r>
            <a:r>
              <a:rPr lang="vi-VN">
                <a:solidFill>
                  <a:schemeClr val="tx1"/>
                </a:solidFill>
              </a:rPr>
              <a:t>Người quản trị viên chọn cập nhật thay đổi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thay thế</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 </a:t>
            </a:r>
            <a:r>
              <a:rPr lang="vi-VN">
                <a:solidFill>
                  <a:schemeClr val="tx1"/>
                </a:solidFill>
              </a:rPr>
              <a:t>Không có</a:t>
            </a:r>
            <a:endParaRPr lang="en-US">
              <a:solidFill>
                <a:schemeClr val="tx1"/>
              </a:solidFill>
            </a:endParaRPr>
          </a:p>
        </p:txBody>
      </p:sp>
      <p:pic>
        <p:nvPicPr>
          <p:cNvPr id="11" name="image144.png">
            <a:extLst>
              <a:ext uri="{FF2B5EF4-FFF2-40B4-BE49-F238E27FC236}">
                <a16:creationId xmlns:a16="http://schemas.microsoft.com/office/drawing/2014/main" id="{3F969396-8AC5-4B47-94A8-EF297635D335}"/>
              </a:ext>
            </a:extLst>
          </p:cNvPr>
          <p:cNvPicPr/>
          <p:nvPr/>
        </p:nvPicPr>
        <p:blipFill>
          <a:blip r:embed="rId3"/>
          <a:srcRect/>
          <a:stretch>
            <a:fillRect/>
          </a:stretch>
        </p:blipFill>
        <p:spPr>
          <a:xfrm>
            <a:off x="375976" y="0"/>
            <a:ext cx="2066608" cy="5143500"/>
          </a:xfrm>
          <a:prstGeom prst="rect">
            <a:avLst/>
          </a:prstGeom>
          <a:solidFill>
            <a:schemeClr val="tx1"/>
          </a:solidFill>
          <a:ln/>
        </p:spPr>
      </p:pic>
    </p:spTree>
    <p:extLst>
      <p:ext uri="{BB962C8B-B14F-4D97-AF65-F5344CB8AC3E}">
        <p14:creationId xmlns:p14="http://schemas.microsoft.com/office/powerpoint/2010/main" val="1483009696"/>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2522220" y="833429"/>
            <a:ext cx="3840593" cy="574200"/>
          </a:xfrm>
        </p:spPr>
        <p:txBody>
          <a:bodyPr/>
          <a:lstStyle/>
          <a:p>
            <a:r>
              <a:rPr lang="vi-VN" sz="1400" i="1"/>
              <a:t>Biểu đồ 1.5.</a:t>
            </a:r>
            <a:r>
              <a:rPr lang="en-US" sz="1400" i="1"/>
              <a:t>18. Thay đổi ngôn ngữ từ Admin</a:t>
            </a:r>
            <a:endParaRPr lang="en-US" sz="1400" b="0"/>
          </a:p>
        </p:txBody>
      </p:sp>
      <p:pic>
        <p:nvPicPr>
          <p:cNvPr id="11" name="image144.png">
            <a:extLst>
              <a:ext uri="{FF2B5EF4-FFF2-40B4-BE49-F238E27FC236}">
                <a16:creationId xmlns:a16="http://schemas.microsoft.com/office/drawing/2014/main" id="{3F969396-8AC5-4B47-94A8-EF297635D335}"/>
              </a:ext>
            </a:extLst>
          </p:cNvPr>
          <p:cNvPicPr/>
          <p:nvPr/>
        </p:nvPicPr>
        <p:blipFill>
          <a:blip r:embed="rId3"/>
          <a:srcRect/>
          <a:stretch>
            <a:fillRect/>
          </a:stretch>
        </p:blipFill>
        <p:spPr>
          <a:xfrm>
            <a:off x="375976" y="0"/>
            <a:ext cx="2066608" cy="5143500"/>
          </a:xfrm>
          <a:prstGeom prst="rect">
            <a:avLst/>
          </a:prstGeom>
          <a:solidFill>
            <a:schemeClr val="tx1"/>
          </a:solidFill>
          <a:ln/>
        </p:spPr>
      </p:pic>
      <p:sp>
        <p:nvSpPr>
          <p:cNvPr id="6" name="Subtitle 2">
            <a:extLst>
              <a:ext uri="{FF2B5EF4-FFF2-40B4-BE49-F238E27FC236}">
                <a16:creationId xmlns:a16="http://schemas.microsoft.com/office/drawing/2014/main" id="{CB742B15-5ED1-42DA-998A-09C876854CB2}"/>
              </a:ext>
            </a:extLst>
          </p:cNvPr>
          <p:cNvSpPr txBox="1">
            <a:spLocks/>
          </p:cNvSpPr>
          <p:nvPr/>
        </p:nvSpPr>
        <p:spPr>
          <a:xfrm rot="-259">
            <a:off x="2442475" y="1405038"/>
            <a:ext cx="392022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1965863149"/>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29000" y="833429"/>
            <a:ext cx="2787650" cy="574200"/>
          </a:xfrm>
        </p:spPr>
        <p:txBody>
          <a:bodyPr/>
          <a:lstStyle/>
          <a:p>
            <a:r>
              <a:rPr lang="vi-VN" sz="1400" i="1"/>
              <a:t>Biểu đồ 1.5.</a:t>
            </a:r>
            <a:r>
              <a:rPr lang="en-US" sz="1400" i="1"/>
              <a:t>19. Xem phim</a:t>
            </a:r>
            <a:endParaRPr lang="en-US" sz="1400" b="0"/>
          </a:p>
        </p:txBody>
      </p:sp>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3017520" y="1332207"/>
            <a:ext cx="3474717"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tả:</a:t>
            </a:r>
            <a:r>
              <a:rPr lang="en-US" b="1" i="1">
                <a:solidFill>
                  <a:schemeClr val="tx1"/>
                </a:solidFill>
              </a:rPr>
              <a:t> </a:t>
            </a:r>
            <a:r>
              <a:rPr lang="vi-VN">
                <a:solidFill>
                  <a:schemeClr val="tx1"/>
                </a:solidFill>
              </a:rPr>
              <a:t>Người dùng truy cập vào trang web xem phim trực tuyến và xem một bộ phim trên đó.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 </a:t>
            </a:r>
            <a:r>
              <a:rPr lang="vi-VN">
                <a:solidFill>
                  <a:schemeClr val="tx1"/>
                </a:solidFill>
              </a:rPr>
              <a:t>Người dùng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Điều kiện kích hoạt ca sử dụng:</a:t>
            </a:r>
            <a:endParaRPr lang="en-US">
              <a:solidFill>
                <a:schemeClr val="tx1"/>
              </a:solidFill>
            </a:endParaRPr>
          </a:p>
          <a:p>
            <a:pPr marL="104771" indent="0">
              <a:buNone/>
            </a:pPr>
            <a:r>
              <a:rPr lang="vi-VN">
                <a:solidFill>
                  <a:schemeClr val="tx1"/>
                </a:solidFill>
              </a:rPr>
              <a:t>Người dùng truy cập vào trang web xem phim trực tuyến, đã đăng ký tài khoản và gói membership</a:t>
            </a:r>
            <a:endParaRPr lang="en-US">
              <a:solidFill>
                <a:schemeClr val="tx1"/>
              </a:solidFill>
            </a:endParaRPr>
          </a:p>
          <a:p>
            <a:pPr marL="104771" indent="0">
              <a:buNone/>
            </a:pPr>
            <a:r>
              <a:rPr lang="en-US" b="1" i="1">
                <a:solidFill>
                  <a:schemeClr val="tx1"/>
                </a:solidFill>
              </a:rPr>
              <a:t>* </a:t>
            </a:r>
            <a:r>
              <a:rPr lang="vi-VN" b="1" i="1">
                <a:solidFill>
                  <a:schemeClr val="tx1"/>
                </a:solidFill>
              </a:rPr>
              <a:t>Tiền điều kiện:</a:t>
            </a:r>
            <a:endParaRPr lang="en-US">
              <a:solidFill>
                <a:schemeClr val="tx1"/>
              </a:solidFill>
            </a:endParaRPr>
          </a:p>
          <a:p>
            <a:pPr marL="104771" indent="0">
              <a:buNone/>
            </a:pPr>
            <a:r>
              <a:rPr lang="vi-VN">
                <a:solidFill>
                  <a:schemeClr val="tx1"/>
                </a:solidFill>
              </a:rPr>
              <a:t>       -  Người dùng phải có kết nối internet ổn định và trình duyệt web hỗ trợ phát video. </a:t>
            </a:r>
            <a:endParaRPr lang="en-US">
              <a:solidFill>
                <a:schemeClr val="tx1"/>
              </a:solidFill>
            </a:endParaRPr>
          </a:p>
          <a:p>
            <a:pPr marL="104771" indent="0">
              <a:buNone/>
            </a:pPr>
            <a:r>
              <a:rPr lang="vi-VN">
                <a:solidFill>
                  <a:schemeClr val="tx1"/>
                </a:solidFill>
              </a:rPr>
              <a:t>       -  Người dùng đã đăng nhập và mua gói membershi</a:t>
            </a:r>
            <a:r>
              <a:rPr lang="en-US">
                <a:solidFill>
                  <a:schemeClr val="tx1"/>
                </a:solidFill>
              </a:rPr>
              <a:t>p</a:t>
            </a:r>
          </a:p>
          <a:p>
            <a:pPr marL="104771" indent="0">
              <a:buNone/>
            </a:pPr>
            <a:r>
              <a:rPr lang="en-US" b="1" i="1">
                <a:solidFill>
                  <a:schemeClr val="tx1"/>
                </a:solidFill>
              </a:rPr>
              <a:t>* </a:t>
            </a:r>
            <a:r>
              <a:rPr lang="vi-VN" b="1" i="1">
                <a:solidFill>
                  <a:schemeClr val="tx1"/>
                </a:solidFill>
              </a:rPr>
              <a:t>Hậu điều kiện:</a:t>
            </a:r>
            <a:r>
              <a:rPr lang="en-US" b="1" i="1">
                <a:solidFill>
                  <a:schemeClr val="tx1"/>
                </a:solidFill>
              </a:rPr>
              <a:t> </a:t>
            </a:r>
            <a:r>
              <a:rPr lang="vi-VN">
                <a:solidFill>
                  <a:schemeClr val="tx1"/>
                </a:solidFill>
              </a:rPr>
              <a:t>Người dùng đã xem xong bộ phim và có thể tắt trang web hoặc tiếp tục xem các bộ phim khác trên trang web.</a:t>
            </a:r>
            <a:endParaRPr lang="en-US">
              <a:solidFill>
                <a:schemeClr val="tx1"/>
              </a:solidFill>
            </a:endParaRPr>
          </a:p>
        </p:txBody>
      </p:sp>
      <p:pic>
        <p:nvPicPr>
          <p:cNvPr id="6" name="Picture 5" descr="Diagram&#10;&#10;Description automatically generated">
            <a:extLst>
              <a:ext uri="{FF2B5EF4-FFF2-40B4-BE49-F238E27FC236}">
                <a16:creationId xmlns:a16="http://schemas.microsoft.com/office/drawing/2014/main" id="{6FC183BE-2AC2-4526-BB0F-AC0883FF6DCE}"/>
              </a:ext>
            </a:extLst>
          </p:cNvPr>
          <p:cNvPicPr/>
          <p:nvPr/>
        </p:nvPicPr>
        <p:blipFill>
          <a:blip r:embed="rId3">
            <a:extLst>
              <a:ext uri="{28A0092B-C50C-407E-A947-70E740481C1C}">
                <a14:useLocalDpi xmlns:a14="http://schemas.microsoft.com/office/drawing/2010/main" val="0"/>
              </a:ext>
            </a:extLst>
          </a:blip>
          <a:stretch>
            <a:fillRect/>
          </a:stretch>
        </p:blipFill>
        <p:spPr>
          <a:xfrm>
            <a:off x="0" y="170489"/>
            <a:ext cx="3164463" cy="4546291"/>
          </a:xfrm>
          <a:prstGeom prst="roundRect">
            <a:avLst>
              <a:gd name="adj" fmla="val 5862"/>
            </a:avLst>
          </a:prstGeom>
        </p:spPr>
      </p:pic>
    </p:spTree>
    <p:extLst>
      <p:ext uri="{BB962C8B-B14F-4D97-AF65-F5344CB8AC3E}">
        <p14:creationId xmlns:p14="http://schemas.microsoft.com/office/powerpoint/2010/main" val="1365263784"/>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29000" y="833429"/>
            <a:ext cx="2787650" cy="574200"/>
          </a:xfrm>
        </p:spPr>
        <p:txBody>
          <a:bodyPr/>
          <a:lstStyle/>
          <a:p>
            <a:r>
              <a:rPr lang="vi-VN" sz="1400" i="1"/>
              <a:t>Biểu đồ 1.5.</a:t>
            </a:r>
            <a:r>
              <a:rPr lang="en-US" sz="1400" i="1"/>
              <a:t>19. Xem phim</a:t>
            </a:r>
            <a:endParaRPr lang="en-US" sz="1400" b="0"/>
          </a:p>
        </p:txBody>
      </p:sp>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3017520" y="1332207"/>
            <a:ext cx="3474717"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sự kiện:</a:t>
            </a:r>
            <a:endParaRPr lang="en-US">
              <a:solidFill>
                <a:schemeClr val="tx1"/>
              </a:solidFill>
            </a:endParaRPr>
          </a:p>
          <a:p>
            <a:pPr marL="104771" indent="0">
              <a:buNone/>
            </a:pPr>
            <a:r>
              <a:rPr lang="vi-VN" b="1" i="1">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Luồng cơ bản: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Người dùng truy cập vào trang web xem phim trực tuyến.</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Người dùng tìm kiếm bộ phim muốn xem bằng cách sử dụng chức năng tìm kiếm hoặc duyệt qua danh sách các bộ phim.</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Người dùng chọn bộ phim muốn xem.</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Trang web hiển thị thông tin về bộ phim và cho phép người dùng chọn chất lượng</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Trang web bắt đầu phát lại bộ phim cho người dùng xem..</a:t>
            </a:r>
            <a:endParaRPr lang="en-US">
              <a:solidFill>
                <a:schemeClr val="tx1"/>
              </a:solidFill>
            </a:endParaRPr>
          </a:p>
          <a:p>
            <a:pPr marL="333371" lvl="0" indent="-228600" fontAlgn="base">
              <a:buClr>
                <a:schemeClr val="accent6"/>
              </a:buClr>
              <a:buFont typeface="+mj-lt"/>
              <a:buAutoNum type="arabicPeriod"/>
            </a:pPr>
            <a:r>
              <a:rPr lang="vi-VN">
                <a:solidFill>
                  <a:schemeClr val="tx1"/>
                </a:solidFill>
              </a:rPr>
              <a:t>Người dùng xem bộ phim và tương tác với các chức năng như tạm dừng, tua nhanh, điều chỉnh âm lượng, </a:t>
            </a:r>
            <a:r>
              <a:rPr lang="en-US">
                <a:solidFill>
                  <a:schemeClr val="tx1"/>
                </a:solidFill>
              </a:rPr>
              <a:t>...</a:t>
            </a:r>
          </a:p>
        </p:txBody>
      </p:sp>
      <p:pic>
        <p:nvPicPr>
          <p:cNvPr id="6" name="Picture 5" descr="Diagram&#10;&#10;Description automatically generated">
            <a:extLst>
              <a:ext uri="{FF2B5EF4-FFF2-40B4-BE49-F238E27FC236}">
                <a16:creationId xmlns:a16="http://schemas.microsoft.com/office/drawing/2014/main" id="{6FC183BE-2AC2-4526-BB0F-AC0883FF6DCE}"/>
              </a:ext>
            </a:extLst>
          </p:cNvPr>
          <p:cNvPicPr/>
          <p:nvPr/>
        </p:nvPicPr>
        <p:blipFill>
          <a:blip r:embed="rId3">
            <a:extLst>
              <a:ext uri="{28A0092B-C50C-407E-A947-70E740481C1C}">
                <a14:useLocalDpi xmlns:a14="http://schemas.microsoft.com/office/drawing/2010/main" val="0"/>
              </a:ext>
            </a:extLst>
          </a:blip>
          <a:stretch>
            <a:fillRect/>
          </a:stretch>
        </p:blipFill>
        <p:spPr>
          <a:xfrm>
            <a:off x="0" y="170489"/>
            <a:ext cx="3164463" cy="4546291"/>
          </a:xfrm>
          <a:prstGeom prst="roundRect">
            <a:avLst>
              <a:gd name="adj" fmla="val 5862"/>
            </a:avLst>
          </a:prstGeom>
        </p:spPr>
      </p:pic>
    </p:spTree>
    <p:extLst>
      <p:ext uri="{BB962C8B-B14F-4D97-AF65-F5344CB8AC3E}">
        <p14:creationId xmlns:p14="http://schemas.microsoft.com/office/powerpoint/2010/main" val="2719958228"/>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29000" y="833429"/>
            <a:ext cx="2787650" cy="574200"/>
          </a:xfrm>
        </p:spPr>
        <p:txBody>
          <a:bodyPr/>
          <a:lstStyle/>
          <a:p>
            <a:r>
              <a:rPr lang="vi-VN" sz="1400" i="1"/>
              <a:t>Biểu đồ 1.5.</a:t>
            </a:r>
            <a:r>
              <a:rPr lang="en-US" sz="1400" i="1"/>
              <a:t>19. Xem phim</a:t>
            </a:r>
            <a:endParaRPr lang="en-US" sz="1400" b="0"/>
          </a:p>
        </p:txBody>
      </p:sp>
      <p:sp>
        <p:nvSpPr>
          <p:cNvPr id="10" name="Subtitle 2">
            <a:extLst>
              <a:ext uri="{FF2B5EF4-FFF2-40B4-BE49-F238E27FC236}">
                <a16:creationId xmlns:a16="http://schemas.microsoft.com/office/drawing/2014/main" id="{34BDAEF3-CA79-4356-8836-1F06ECF0C2E7}"/>
              </a:ext>
            </a:extLst>
          </p:cNvPr>
          <p:cNvSpPr txBox="1">
            <a:spLocks/>
          </p:cNvSpPr>
          <p:nvPr/>
        </p:nvSpPr>
        <p:spPr>
          <a:xfrm rot="-259">
            <a:off x="3017520" y="1332207"/>
            <a:ext cx="3474717"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sự kiện:</a:t>
            </a:r>
            <a:endParaRPr lang="en-US">
              <a:solidFill>
                <a:schemeClr val="tx1"/>
              </a:solidFill>
            </a:endParaRPr>
          </a:p>
          <a:p>
            <a:pPr marL="104771" indent="0">
              <a:buNone/>
            </a:pPr>
            <a:r>
              <a:rPr lang="vi-VN" b="1" i="1">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Luồng thay thế:</a:t>
            </a:r>
            <a:endParaRPr lang="en-US">
              <a:solidFill>
                <a:schemeClr val="tx1"/>
              </a:solidFill>
            </a:endParaRPr>
          </a:p>
          <a:p>
            <a:pPr marL="104771" indent="0">
              <a:buNone/>
            </a:pPr>
            <a:r>
              <a:rPr lang="vi-VN" i="1">
                <a:solidFill>
                  <a:schemeClr val="tx1"/>
                </a:solidFill>
              </a:rPr>
              <a:t>      </a:t>
            </a:r>
            <a:r>
              <a:rPr lang="vi-VN">
                <a:solidFill>
                  <a:schemeClr val="tx1"/>
                </a:solidFill>
              </a:rPr>
              <a:t>2a. Nếu người dùng không biết tên bộ phim muốn xem, trang web có thể cung cấp các bộ phim nổi tiếng hoặc gợi ý cho người dùng.</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6a. Nếu trang web gặp sự cố kỹ thuật, trang web sẽ thông báo cho người dùng và cố gắng khắc phục sự cố.</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Luồng ngoại lệ:</a:t>
            </a:r>
            <a:endParaRPr lang="en-US">
              <a:solidFill>
                <a:schemeClr val="tx1"/>
              </a:solidFill>
            </a:endParaRPr>
          </a:p>
          <a:p>
            <a:pPr marL="104771" indent="0">
              <a:buNone/>
            </a:pPr>
            <a:r>
              <a:rPr lang="vi-VN" i="1">
                <a:solidFill>
                  <a:schemeClr val="tx1"/>
                </a:solidFill>
              </a:rPr>
              <a:t> </a:t>
            </a:r>
            <a:r>
              <a:rPr lang="en-US">
                <a:solidFill>
                  <a:schemeClr val="tx1"/>
                </a:solidFill>
              </a:rPr>
              <a:t>    </a:t>
            </a:r>
            <a:r>
              <a:rPr lang="vi-VN" i="1">
                <a:solidFill>
                  <a:schemeClr val="tx1"/>
                </a:solidFill>
              </a:rPr>
              <a:t> </a:t>
            </a:r>
            <a:r>
              <a:rPr lang="vi-VN">
                <a:solidFill>
                  <a:schemeClr val="tx1"/>
                </a:solidFill>
              </a:rPr>
              <a:t>6e</a:t>
            </a:r>
            <a:r>
              <a:rPr lang="vi-VN" i="1">
                <a:solidFill>
                  <a:schemeClr val="tx1"/>
                </a:solidFill>
              </a:rPr>
              <a:t>. </a:t>
            </a:r>
            <a:r>
              <a:rPr lang="vi-VN">
                <a:solidFill>
                  <a:schemeClr val="tx1"/>
                </a:solidFill>
              </a:rPr>
              <a:t>Nếu người dùng chưa đăng ký membership thì yêu cầu người dùng đăng ký membership để tiếp tục</a:t>
            </a:r>
            <a:endParaRPr lang="en-US">
              <a:solidFill>
                <a:schemeClr val="tx1"/>
              </a:solidFill>
            </a:endParaRPr>
          </a:p>
        </p:txBody>
      </p:sp>
      <p:pic>
        <p:nvPicPr>
          <p:cNvPr id="6" name="Picture 5" descr="Diagram&#10;&#10;Description automatically generated">
            <a:extLst>
              <a:ext uri="{FF2B5EF4-FFF2-40B4-BE49-F238E27FC236}">
                <a16:creationId xmlns:a16="http://schemas.microsoft.com/office/drawing/2014/main" id="{6FC183BE-2AC2-4526-BB0F-AC0883FF6DCE}"/>
              </a:ext>
            </a:extLst>
          </p:cNvPr>
          <p:cNvPicPr/>
          <p:nvPr/>
        </p:nvPicPr>
        <p:blipFill>
          <a:blip r:embed="rId3">
            <a:extLst>
              <a:ext uri="{28A0092B-C50C-407E-A947-70E740481C1C}">
                <a14:useLocalDpi xmlns:a14="http://schemas.microsoft.com/office/drawing/2010/main" val="0"/>
              </a:ext>
            </a:extLst>
          </a:blip>
          <a:stretch>
            <a:fillRect/>
          </a:stretch>
        </p:blipFill>
        <p:spPr>
          <a:xfrm>
            <a:off x="0" y="170489"/>
            <a:ext cx="3164463" cy="4546291"/>
          </a:xfrm>
          <a:prstGeom prst="roundRect">
            <a:avLst>
              <a:gd name="adj" fmla="val 5862"/>
            </a:avLst>
          </a:prstGeom>
        </p:spPr>
      </p:pic>
    </p:spTree>
    <p:extLst>
      <p:ext uri="{BB962C8B-B14F-4D97-AF65-F5344CB8AC3E}">
        <p14:creationId xmlns:p14="http://schemas.microsoft.com/office/powerpoint/2010/main" val="1705565337"/>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29000" y="833429"/>
            <a:ext cx="2787650" cy="574200"/>
          </a:xfrm>
        </p:spPr>
        <p:txBody>
          <a:bodyPr/>
          <a:lstStyle/>
          <a:p>
            <a:r>
              <a:rPr lang="vi-VN" sz="1400" i="1"/>
              <a:t>Biểu đồ 1.5.</a:t>
            </a:r>
            <a:r>
              <a:rPr lang="en-US" sz="1400" i="1"/>
              <a:t>19. Xem phim</a:t>
            </a:r>
            <a:endParaRPr lang="en-US" sz="1400" b="0"/>
          </a:p>
        </p:txBody>
      </p:sp>
      <p:pic>
        <p:nvPicPr>
          <p:cNvPr id="6" name="Picture 5" descr="Diagram&#10;&#10;Description automatically generated">
            <a:extLst>
              <a:ext uri="{FF2B5EF4-FFF2-40B4-BE49-F238E27FC236}">
                <a16:creationId xmlns:a16="http://schemas.microsoft.com/office/drawing/2014/main" id="{6FC183BE-2AC2-4526-BB0F-AC0883FF6DCE}"/>
              </a:ext>
            </a:extLst>
          </p:cNvPr>
          <p:cNvPicPr/>
          <p:nvPr/>
        </p:nvPicPr>
        <p:blipFill>
          <a:blip r:embed="rId3">
            <a:extLst>
              <a:ext uri="{28A0092B-C50C-407E-A947-70E740481C1C}">
                <a14:useLocalDpi xmlns:a14="http://schemas.microsoft.com/office/drawing/2010/main" val="0"/>
              </a:ext>
            </a:extLst>
          </a:blip>
          <a:stretch>
            <a:fillRect/>
          </a:stretch>
        </p:blipFill>
        <p:spPr>
          <a:xfrm>
            <a:off x="0" y="170489"/>
            <a:ext cx="3164463" cy="4546291"/>
          </a:xfrm>
          <a:prstGeom prst="roundRect">
            <a:avLst>
              <a:gd name="adj" fmla="val 5862"/>
            </a:avLst>
          </a:prstGeom>
        </p:spPr>
      </p:pic>
      <p:sp>
        <p:nvSpPr>
          <p:cNvPr id="7" name="Subtitle 2">
            <a:extLst>
              <a:ext uri="{FF2B5EF4-FFF2-40B4-BE49-F238E27FC236}">
                <a16:creationId xmlns:a16="http://schemas.microsoft.com/office/drawing/2014/main" id="{EB93F50B-00E8-4E0D-BFE8-AFCE00204C06}"/>
              </a:ext>
            </a:extLst>
          </p:cNvPr>
          <p:cNvSpPr txBox="1">
            <a:spLocks/>
          </p:cNvSpPr>
          <p:nvPr/>
        </p:nvSpPr>
        <p:spPr>
          <a:xfrm rot="-259">
            <a:off x="3059694" y="1402966"/>
            <a:ext cx="392022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259456520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40"/>
          <p:cNvGrpSpPr/>
          <p:nvPr/>
        </p:nvGrpSpPr>
        <p:grpSpPr>
          <a:xfrm>
            <a:off x="2552795" y="1970097"/>
            <a:ext cx="1755597" cy="1803578"/>
            <a:chOff x="3403819" y="1976409"/>
            <a:chExt cx="2336357" cy="1991364"/>
          </a:xfrm>
        </p:grpSpPr>
        <p:sp>
          <p:nvSpPr>
            <p:cNvPr id="653" name="Google Shape;653;p40"/>
            <p:cNvSpPr/>
            <p:nvPr/>
          </p:nvSpPr>
          <p:spPr>
            <a:xfrm>
              <a:off x="3568340"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54" name="Google Shape;654;p40"/>
            <p:cNvSpPr/>
            <p:nvPr/>
          </p:nvSpPr>
          <p:spPr>
            <a:xfrm>
              <a:off x="4122743"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55" name="Google Shape;655;p40"/>
            <p:cNvSpPr/>
            <p:nvPr/>
          </p:nvSpPr>
          <p:spPr>
            <a:xfrm>
              <a:off x="3414358"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56" name="Google Shape;656;p40"/>
            <p:cNvSpPr/>
            <p:nvPr/>
          </p:nvSpPr>
          <p:spPr>
            <a:xfrm>
              <a:off x="3403819"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grpSp>
      <p:grpSp>
        <p:nvGrpSpPr>
          <p:cNvPr id="657" name="Google Shape;657;p40"/>
          <p:cNvGrpSpPr/>
          <p:nvPr/>
        </p:nvGrpSpPr>
        <p:grpSpPr>
          <a:xfrm>
            <a:off x="592305" y="1968503"/>
            <a:ext cx="1752269" cy="1806763"/>
            <a:chOff x="4122750" y="1608600"/>
            <a:chExt cx="3139000" cy="2675497"/>
          </a:xfrm>
        </p:grpSpPr>
        <p:sp>
          <p:nvSpPr>
            <p:cNvPr id="658" name="Google Shape;658;p40"/>
            <p:cNvSpPr/>
            <p:nvPr/>
          </p:nvSpPr>
          <p:spPr>
            <a:xfrm>
              <a:off x="4343792" y="191604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59" name="Google Shape;659;p40"/>
            <p:cNvSpPr/>
            <p:nvPr/>
          </p:nvSpPr>
          <p:spPr>
            <a:xfrm>
              <a:off x="5088657" y="161804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660" name="Google Shape;660;p40"/>
            <p:cNvSpPr/>
            <p:nvPr/>
          </p:nvSpPr>
          <p:spPr>
            <a:xfrm>
              <a:off x="4136910" y="162015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61" name="Google Shape;661;p40"/>
            <p:cNvSpPr/>
            <p:nvPr/>
          </p:nvSpPr>
          <p:spPr>
            <a:xfrm>
              <a:off x="4122750" y="160860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grpSp>
      <p:grpSp>
        <p:nvGrpSpPr>
          <p:cNvPr id="662" name="Google Shape;662;p40"/>
          <p:cNvGrpSpPr/>
          <p:nvPr/>
        </p:nvGrpSpPr>
        <p:grpSpPr>
          <a:xfrm>
            <a:off x="4513304" y="1970106"/>
            <a:ext cx="1755597" cy="1803578"/>
            <a:chOff x="6017906" y="1976409"/>
            <a:chExt cx="2336357" cy="1991364"/>
          </a:xfrm>
        </p:grpSpPr>
        <p:sp>
          <p:nvSpPr>
            <p:cNvPr id="663" name="Google Shape;663;p40"/>
            <p:cNvSpPr/>
            <p:nvPr/>
          </p:nvSpPr>
          <p:spPr>
            <a:xfrm>
              <a:off x="6182428"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64" name="Google Shape;664;p40"/>
            <p:cNvSpPr/>
            <p:nvPr/>
          </p:nvSpPr>
          <p:spPr>
            <a:xfrm>
              <a:off x="6736831"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665" name="Google Shape;665;p40"/>
            <p:cNvSpPr/>
            <p:nvPr/>
          </p:nvSpPr>
          <p:spPr>
            <a:xfrm>
              <a:off x="6028446"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68569" tIns="68569" rIns="68569" bIns="68569" anchor="ctr" anchorCtr="0">
              <a:noAutofit/>
            </a:bodyPr>
            <a:lstStyle/>
            <a:p>
              <a:endParaRPr sz="1050"/>
            </a:p>
          </p:txBody>
        </p:sp>
        <p:sp>
          <p:nvSpPr>
            <p:cNvPr id="666" name="Google Shape;666;p40"/>
            <p:cNvSpPr/>
            <p:nvPr/>
          </p:nvSpPr>
          <p:spPr>
            <a:xfrm>
              <a:off x="6017906"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sp>
        <p:nvSpPr>
          <p:cNvPr id="667" name="Google Shape;667;p40"/>
          <p:cNvSpPr txBox="1">
            <a:spLocks noGrp="1"/>
          </p:cNvSpPr>
          <p:nvPr>
            <p:ph type="title"/>
          </p:nvPr>
        </p:nvSpPr>
        <p:spPr>
          <a:xfrm>
            <a:off x="540000" y="1369859"/>
            <a:ext cx="5778000" cy="423225"/>
          </a:xfrm>
          <a:prstGeom prst="rect">
            <a:avLst/>
          </a:prstGeom>
        </p:spPr>
        <p:txBody>
          <a:bodyPr spcFirstLastPara="1" wrap="square" lIns="68569" tIns="68569" rIns="68569" bIns="68569" anchor="ctr" anchorCtr="0">
            <a:noAutofit/>
          </a:bodyPr>
          <a:lstStyle/>
          <a:p>
            <a:r>
              <a:rPr lang="en"/>
              <a:t>What sets us</a:t>
            </a:r>
            <a:r>
              <a:rPr lang="en">
                <a:solidFill>
                  <a:schemeClr val="lt1"/>
                </a:solidFill>
              </a:rPr>
              <a:t> apart?</a:t>
            </a:r>
            <a:endParaRPr>
              <a:solidFill>
                <a:schemeClr val="lt1"/>
              </a:solidFill>
            </a:endParaRPr>
          </a:p>
        </p:txBody>
      </p:sp>
      <p:sp>
        <p:nvSpPr>
          <p:cNvPr id="668" name="Google Shape;668;p40"/>
          <p:cNvSpPr txBox="1">
            <a:spLocks noGrp="1"/>
          </p:cNvSpPr>
          <p:nvPr>
            <p:ph type="title" idx="2"/>
          </p:nvPr>
        </p:nvSpPr>
        <p:spPr>
          <a:xfrm>
            <a:off x="692273" y="2234357"/>
            <a:ext cx="1467675" cy="395775"/>
          </a:xfrm>
          <a:prstGeom prst="rect">
            <a:avLst/>
          </a:prstGeom>
        </p:spPr>
        <p:txBody>
          <a:bodyPr spcFirstLastPara="1" wrap="square" lIns="68569" tIns="68569" rIns="68569" bIns="68569" anchor="ctr" anchorCtr="0">
            <a:noAutofit/>
          </a:bodyPr>
          <a:lstStyle/>
          <a:p>
            <a:r>
              <a:rPr lang="en-US"/>
              <a:t>Thân thiện</a:t>
            </a:r>
            <a:endParaRPr/>
          </a:p>
        </p:txBody>
      </p:sp>
      <p:sp>
        <p:nvSpPr>
          <p:cNvPr id="669" name="Google Shape;669;p40"/>
          <p:cNvSpPr txBox="1">
            <a:spLocks noGrp="1"/>
          </p:cNvSpPr>
          <p:nvPr>
            <p:ph type="subTitle" idx="1"/>
          </p:nvPr>
        </p:nvSpPr>
        <p:spPr>
          <a:xfrm>
            <a:off x="691598" y="2571749"/>
            <a:ext cx="1469025" cy="932850"/>
          </a:xfrm>
          <a:prstGeom prst="rect">
            <a:avLst/>
          </a:prstGeom>
        </p:spPr>
        <p:txBody>
          <a:bodyPr spcFirstLastPara="1" wrap="square" lIns="68569" tIns="68569" rIns="68569" bIns="68569" anchor="t" anchorCtr="0">
            <a:noAutofit/>
          </a:bodyPr>
          <a:lstStyle/>
          <a:p>
            <a:pPr marL="0" indent="0"/>
            <a:r>
              <a:rPr lang="en-US"/>
              <a:t>D</a:t>
            </a:r>
            <a:r>
              <a:rPr lang="vi-VN"/>
              <a:t>ễ dàng chạy được ở bất kì loại thiết bị điện tử thông minh nào, từ điện thoại đến máy tính cá nhân</a:t>
            </a:r>
            <a:endParaRPr/>
          </a:p>
        </p:txBody>
      </p:sp>
      <p:sp>
        <p:nvSpPr>
          <p:cNvPr id="670" name="Google Shape;670;p40"/>
          <p:cNvSpPr txBox="1">
            <a:spLocks noGrp="1"/>
          </p:cNvSpPr>
          <p:nvPr>
            <p:ph type="title" idx="3"/>
          </p:nvPr>
        </p:nvSpPr>
        <p:spPr>
          <a:xfrm>
            <a:off x="2645009" y="2234366"/>
            <a:ext cx="1467675" cy="395775"/>
          </a:xfrm>
          <a:prstGeom prst="rect">
            <a:avLst/>
          </a:prstGeom>
        </p:spPr>
        <p:txBody>
          <a:bodyPr spcFirstLastPara="1" wrap="square" lIns="68569" tIns="68569" rIns="68569" bIns="68569" anchor="ctr" anchorCtr="0">
            <a:noAutofit/>
          </a:bodyPr>
          <a:lstStyle/>
          <a:p>
            <a:r>
              <a:rPr lang="en-US"/>
              <a:t>Tiện ích</a:t>
            </a:r>
            <a:endParaRPr/>
          </a:p>
        </p:txBody>
      </p:sp>
      <p:sp>
        <p:nvSpPr>
          <p:cNvPr id="671" name="Google Shape;671;p40"/>
          <p:cNvSpPr txBox="1">
            <a:spLocks noGrp="1"/>
          </p:cNvSpPr>
          <p:nvPr>
            <p:ph type="subTitle" idx="4"/>
          </p:nvPr>
        </p:nvSpPr>
        <p:spPr>
          <a:xfrm>
            <a:off x="2645009" y="2571866"/>
            <a:ext cx="1467675" cy="932625"/>
          </a:xfrm>
          <a:prstGeom prst="rect">
            <a:avLst/>
          </a:prstGeom>
        </p:spPr>
        <p:txBody>
          <a:bodyPr spcFirstLastPara="1" wrap="square" lIns="68569" tIns="68569" rIns="68569" bIns="68569" anchor="t" anchorCtr="0">
            <a:noAutofit/>
          </a:bodyPr>
          <a:lstStyle/>
          <a:p>
            <a:pPr marL="0" indent="0"/>
            <a:r>
              <a:rPr lang="vi-VN"/>
              <a:t> </a:t>
            </a:r>
            <a:r>
              <a:rPr lang="en-US"/>
              <a:t>H</a:t>
            </a:r>
            <a:r>
              <a:rPr lang="vi-VN"/>
              <a:t>ỗ trợ hoạt động như thêm vào danh sách yêu thích, tìm kiếm theo chủ đề</a:t>
            </a:r>
            <a:endParaRPr/>
          </a:p>
        </p:txBody>
      </p:sp>
      <p:sp>
        <p:nvSpPr>
          <p:cNvPr id="672" name="Google Shape;672;p40"/>
          <p:cNvSpPr txBox="1">
            <a:spLocks noGrp="1"/>
          </p:cNvSpPr>
          <p:nvPr>
            <p:ph type="title" idx="5"/>
          </p:nvPr>
        </p:nvSpPr>
        <p:spPr>
          <a:xfrm>
            <a:off x="4597766" y="2234357"/>
            <a:ext cx="1467675" cy="395775"/>
          </a:xfrm>
          <a:prstGeom prst="rect">
            <a:avLst/>
          </a:prstGeom>
        </p:spPr>
        <p:txBody>
          <a:bodyPr spcFirstLastPara="1" wrap="square" lIns="68569" tIns="68569" rIns="68569" bIns="68569" anchor="ctr" anchorCtr="0">
            <a:noAutofit/>
          </a:bodyPr>
          <a:lstStyle/>
          <a:p>
            <a:r>
              <a:rPr lang="en-US"/>
              <a:t>Mở rộng</a:t>
            </a:r>
            <a:endParaRPr/>
          </a:p>
        </p:txBody>
      </p:sp>
      <p:sp>
        <p:nvSpPr>
          <p:cNvPr id="673" name="Google Shape;673;p40"/>
          <p:cNvSpPr txBox="1">
            <a:spLocks noGrp="1"/>
          </p:cNvSpPr>
          <p:nvPr>
            <p:ph type="subTitle" idx="6"/>
          </p:nvPr>
        </p:nvSpPr>
        <p:spPr>
          <a:xfrm>
            <a:off x="4597766" y="2571866"/>
            <a:ext cx="1544538" cy="932625"/>
          </a:xfrm>
          <a:prstGeom prst="rect">
            <a:avLst/>
          </a:prstGeom>
        </p:spPr>
        <p:txBody>
          <a:bodyPr spcFirstLastPara="1" wrap="square" lIns="68569" tIns="68569" rIns="68569" bIns="68569" anchor="t" anchorCtr="0">
            <a:noAutofit/>
          </a:bodyPr>
          <a:lstStyle/>
          <a:p>
            <a:pPr marL="0" indent="0"/>
            <a:r>
              <a:rPr lang="en-US"/>
              <a:t>H</a:t>
            </a:r>
            <a:r>
              <a:rPr lang="vi-VN"/>
              <a:t>ỗ trợ 2 loại ngôn ngữ chính là Tiếng Việt và Tiếng Anh</a:t>
            </a:r>
            <a:r>
              <a:rPr lang="en-US"/>
              <a:t> và sẽ mở rộng</a:t>
            </a:r>
            <a:endParaRPr/>
          </a:p>
        </p:txBody>
      </p:sp>
      <p:sp>
        <p:nvSpPr>
          <p:cNvPr id="24" name="Google Shape;609;p38">
            <a:extLst>
              <a:ext uri="{FF2B5EF4-FFF2-40B4-BE49-F238E27FC236}">
                <a16:creationId xmlns:a16="http://schemas.microsoft.com/office/drawing/2014/main" id="{6708251E-B76F-4688-A461-421BB6312B43}"/>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Tree>
  </p:cSld>
  <p:clrMapOvr>
    <a:masterClrMapping/>
  </p:clrMapOvr>
  <p:transition spd="slow">
    <p:cove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27" name="Google Shape;841;p49">
            <a:extLst>
              <a:ext uri="{FF2B5EF4-FFF2-40B4-BE49-F238E27FC236}">
                <a16:creationId xmlns:a16="http://schemas.microsoft.com/office/drawing/2014/main" id="{E473B27D-A023-4A3E-91A3-54493705B621}"/>
              </a:ext>
            </a:extLst>
          </p:cNvPr>
          <p:cNvSpPr/>
          <p:nvPr/>
        </p:nvSpPr>
        <p:spPr>
          <a:xfrm flipV="1">
            <a:off x="928392" y="1171833"/>
            <a:ext cx="5639500" cy="2965571"/>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579" name="Google Shape;579;p37"/>
          <p:cNvSpPr/>
          <p:nvPr/>
        </p:nvSpPr>
        <p:spPr>
          <a:xfrm>
            <a:off x="721616" y="2327908"/>
            <a:ext cx="487311" cy="125655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580" name="Google Shape;580;p37"/>
          <p:cNvGrpSpPr/>
          <p:nvPr/>
        </p:nvGrpSpPr>
        <p:grpSpPr>
          <a:xfrm>
            <a:off x="3590704" y="1603115"/>
            <a:ext cx="2243780" cy="1074223"/>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68569" tIns="68569" rIns="68569" bIns="68569" anchor="ctr" anchorCtr="0">
              <a:noAutofit/>
            </a:bodyPr>
            <a:lstStyle/>
            <a:p>
              <a:endParaRPr sz="1050"/>
            </a:p>
          </p:txBody>
        </p:sp>
      </p:grpSp>
      <p:sp>
        <p:nvSpPr>
          <p:cNvPr id="583" name="Google Shape;583;p37"/>
          <p:cNvSpPr/>
          <p:nvPr/>
        </p:nvSpPr>
        <p:spPr>
          <a:xfrm>
            <a:off x="1902081" y="1524227"/>
            <a:ext cx="1513277" cy="115311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68569" tIns="68569" rIns="68569" bIns="68569" anchor="ctr" anchorCtr="0">
            <a:noAutofit/>
          </a:bodyPr>
          <a:lstStyle/>
          <a:p>
            <a:endParaRPr sz="1050"/>
          </a:p>
        </p:txBody>
      </p:sp>
      <p:sp>
        <p:nvSpPr>
          <p:cNvPr id="585" name="Google Shape;585;p37"/>
          <p:cNvSpPr txBox="1">
            <a:spLocks noGrp="1"/>
          </p:cNvSpPr>
          <p:nvPr>
            <p:ph type="title"/>
          </p:nvPr>
        </p:nvSpPr>
        <p:spPr>
          <a:xfrm>
            <a:off x="3727292" y="1806410"/>
            <a:ext cx="1944889" cy="631350"/>
          </a:xfrm>
          <a:prstGeom prst="rect">
            <a:avLst/>
          </a:prstGeom>
        </p:spPr>
        <p:txBody>
          <a:bodyPr spcFirstLastPara="1" wrap="square" lIns="68569" tIns="68569" rIns="68569" bIns="68569" anchor="ctr" anchorCtr="0">
            <a:noAutofit/>
          </a:bodyPr>
          <a:lstStyle/>
          <a:p>
            <a:r>
              <a:rPr lang="en-US" sz="2800"/>
              <a:t>Thiết kế</a:t>
            </a:r>
            <a:endParaRPr sz="2800"/>
          </a:p>
        </p:txBody>
      </p:sp>
      <p:sp>
        <p:nvSpPr>
          <p:cNvPr id="584" name="Google Shape;584;p37"/>
          <p:cNvSpPr txBox="1">
            <a:spLocks noGrp="1"/>
          </p:cNvSpPr>
          <p:nvPr>
            <p:ph type="title" idx="2"/>
          </p:nvPr>
        </p:nvSpPr>
        <p:spPr>
          <a:xfrm>
            <a:off x="2066174" y="1795064"/>
            <a:ext cx="1162575" cy="678375"/>
          </a:xfrm>
          <a:prstGeom prst="rect">
            <a:avLst/>
          </a:prstGeom>
        </p:spPr>
        <p:txBody>
          <a:bodyPr spcFirstLastPara="1" wrap="square" lIns="68569" tIns="68569" rIns="68569" bIns="68569" anchor="ctr" anchorCtr="0">
            <a:noAutofit/>
          </a:bodyPr>
          <a:lstStyle/>
          <a:p>
            <a:r>
              <a:rPr lang="en"/>
              <a:t>02</a:t>
            </a:r>
            <a:endParaRPr/>
          </a:p>
        </p:txBody>
      </p:sp>
      <p:grpSp>
        <p:nvGrpSpPr>
          <p:cNvPr id="587" name="Google Shape;587;p37"/>
          <p:cNvGrpSpPr/>
          <p:nvPr/>
        </p:nvGrpSpPr>
        <p:grpSpPr>
          <a:xfrm rot="2700000">
            <a:off x="85164" y="2843941"/>
            <a:ext cx="1293707" cy="1264713"/>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594" name="Google Shape;594;p37"/>
          <p:cNvSpPr/>
          <p:nvPr/>
        </p:nvSpPr>
        <p:spPr>
          <a:xfrm>
            <a:off x="331419" y="3893703"/>
            <a:ext cx="487314" cy="487403"/>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nvGrpSpPr>
          <p:cNvPr id="595" name="Google Shape;595;p37"/>
          <p:cNvGrpSpPr/>
          <p:nvPr/>
        </p:nvGrpSpPr>
        <p:grpSpPr>
          <a:xfrm rot="585029">
            <a:off x="1044737" y="3697340"/>
            <a:ext cx="783763" cy="766197"/>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602" name="Google Shape;602;p37"/>
          <p:cNvSpPr/>
          <p:nvPr/>
        </p:nvSpPr>
        <p:spPr>
          <a:xfrm>
            <a:off x="1939968" y="3914404"/>
            <a:ext cx="126206" cy="12622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3" name="Google Shape;603;p37"/>
          <p:cNvSpPr/>
          <p:nvPr/>
        </p:nvSpPr>
        <p:spPr>
          <a:xfrm>
            <a:off x="538211" y="2611485"/>
            <a:ext cx="73746" cy="737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8" name="Google Shape;583;p37">
            <a:extLst>
              <a:ext uri="{FF2B5EF4-FFF2-40B4-BE49-F238E27FC236}">
                <a16:creationId xmlns:a16="http://schemas.microsoft.com/office/drawing/2014/main" id="{058CFBF3-4128-43FF-A240-808B21F91720}"/>
              </a:ext>
            </a:extLst>
          </p:cNvPr>
          <p:cNvSpPr/>
          <p:nvPr/>
        </p:nvSpPr>
        <p:spPr>
          <a:xfrm>
            <a:off x="3727292" y="2886689"/>
            <a:ext cx="1257300" cy="958058"/>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68569" tIns="68569" rIns="68569" bIns="68569" anchor="ctr" anchorCtr="0">
            <a:noAutofit/>
          </a:bodyPr>
          <a:lstStyle/>
          <a:p>
            <a:r>
              <a:rPr lang="en-US" sz="1600" b="1">
                <a:latin typeface="Epilogue" panose="020B0604020202020204" charset="0"/>
              </a:rPr>
              <a:t>2.1 Biểu đồ tuần tự</a:t>
            </a:r>
            <a:endParaRPr sz="1600" b="1">
              <a:latin typeface="Epilogue" panose="020B0604020202020204" charset="0"/>
            </a:endParaRPr>
          </a:p>
        </p:txBody>
      </p:sp>
    </p:spTree>
    <p:extLst>
      <p:ext uri="{BB962C8B-B14F-4D97-AF65-F5344CB8AC3E}">
        <p14:creationId xmlns:p14="http://schemas.microsoft.com/office/powerpoint/2010/main" val="2735246966"/>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2" name="Rectangle 1">
            <a:extLst>
              <a:ext uri="{FF2B5EF4-FFF2-40B4-BE49-F238E27FC236}">
                <a16:creationId xmlns:a16="http://schemas.microsoft.com/office/drawing/2014/main" id="{88AE9B98-FB30-4EC5-ABFB-7398D6F85979}"/>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 Đăng ký tài khoản</a:t>
            </a:r>
            <a:endParaRPr lang="en-US" b="1">
              <a:latin typeface="Epilogue" panose="020B0604020202020204" charset="0"/>
            </a:endParaRPr>
          </a:p>
        </p:txBody>
      </p:sp>
      <p:pic>
        <p:nvPicPr>
          <p:cNvPr id="133" name="Picture 132">
            <a:extLst>
              <a:ext uri="{FF2B5EF4-FFF2-40B4-BE49-F238E27FC236}">
                <a16:creationId xmlns:a16="http://schemas.microsoft.com/office/drawing/2014/main" id="{F81EC263-FA0C-428A-98B1-E451C21611E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3" y="754381"/>
            <a:ext cx="6867353" cy="3561228"/>
          </a:xfrm>
          <a:prstGeom prst="roundRect">
            <a:avLst>
              <a:gd name="adj" fmla="val 3829"/>
            </a:avLst>
          </a:prstGeom>
          <a:noFill/>
          <a:ln>
            <a:noFill/>
          </a:ln>
        </p:spPr>
      </p:pic>
      <p:sp>
        <p:nvSpPr>
          <p:cNvPr id="5" name="Rectangle 4">
            <a:extLst>
              <a:ext uri="{FF2B5EF4-FFF2-40B4-BE49-F238E27FC236}">
                <a16:creationId xmlns:a16="http://schemas.microsoft.com/office/drawing/2014/main" id="{1E9A1548-E6E0-408D-AA29-5B4674C0508A}"/>
              </a:ext>
            </a:extLst>
          </p:cNvPr>
          <p:cNvSpPr/>
          <p:nvPr/>
        </p:nvSpPr>
        <p:spPr>
          <a:xfrm>
            <a:off x="669693" y="4346088"/>
            <a:ext cx="5509260"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2.1.1.</a:t>
            </a:r>
            <a:r>
              <a:rPr lang="vi-VN" i="1">
                <a:solidFill>
                  <a:schemeClr val="tx1"/>
                </a:solidFill>
                <a:latin typeface="Epilogue" panose="020B0604020202020204" charset="0"/>
                <a:ea typeface="Times New Roman" panose="02020603050405020304" pitchFamily="18" charset="0"/>
              </a:rPr>
              <a:t> Biểu đồ tuần tự Đăng ký tài khoản</a:t>
            </a:r>
            <a:endParaRPr lang="en-US" sz="1200" i="1">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4042102951"/>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5912427" y="1664707"/>
            <a:ext cx="945573" cy="181408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2.1.1.</a:t>
            </a:r>
            <a:r>
              <a:rPr lang="vi-VN" i="1">
                <a:solidFill>
                  <a:schemeClr val="tx1"/>
                </a:solidFill>
                <a:latin typeface="Epilogue" panose="020B0604020202020204" charset="0"/>
                <a:ea typeface="Times New Roman" panose="02020603050405020304" pitchFamily="18" charset="0"/>
              </a:rPr>
              <a:t> Biểu đồ tuần tự Đăng ký tài khoản</a:t>
            </a:r>
            <a:endParaRPr lang="en-US" sz="1200" i="1">
              <a:solidFill>
                <a:schemeClr val="tx1"/>
              </a:solidFill>
              <a:effectLst/>
              <a:latin typeface="Epilogue" panose="020B0604020202020204" charset="0"/>
              <a:ea typeface="Calibri" panose="020F0502020204030204" pitchFamily="34" charset="0"/>
            </a:endParaRPr>
          </a:p>
        </p:txBody>
      </p:sp>
      <p:pic>
        <p:nvPicPr>
          <p:cNvPr id="6" name="Picture 5">
            <a:extLst>
              <a:ext uri="{FF2B5EF4-FFF2-40B4-BE49-F238E27FC236}">
                <a16:creationId xmlns:a16="http://schemas.microsoft.com/office/drawing/2014/main" id="{ABE7976E-D263-493E-9734-58DD07B842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08013" cy="5143500"/>
          </a:xfrm>
          <a:prstGeom prst="rect">
            <a:avLst/>
          </a:prstGeom>
          <a:noFill/>
          <a:ln>
            <a:noFill/>
          </a:ln>
        </p:spPr>
      </p:pic>
    </p:spTree>
    <p:extLst>
      <p:ext uri="{BB962C8B-B14F-4D97-AF65-F5344CB8AC3E}">
        <p14:creationId xmlns:p14="http://schemas.microsoft.com/office/powerpoint/2010/main" val="451007009"/>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2" name="Rectangle 1">
            <a:extLst>
              <a:ext uri="{FF2B5EF4-FFF2-40B4-BE49-F238E27FC236}">
                <a16:creationId xmlns:a16="http://schemas.microsoft.com/office/drawing/2014/main" id="{88AE9B98-FB30-4EC5-ABFB-7398D6F85979}"/>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ea typeface="Calibri" panose="020F0502020204030204" pitchFamily="34" charset="0"/>
              </a:rPr>
              <a:t>Thiết kế biểu đồ tương tác (tuần tự) cho các Use-Case</a:t>
            </a:r>
            <a:endParaRPr lang="en-US" b="1">
              <a:latin typeface="Epilogue" panose="020B0604020202020204" charset="0"/>
            </a:endParaRPr>
          </a:p>
        </p:txBody>
      </p:sp>
      <p:sp>
        <p:nvSpPr>
          <p:cNvPr id="5" name="Rectangle 4">
            <a:extLst>
              <a:ext uri="{FF2B5EF4-FFF2-40B4-BE49-F238E27FC236}">
                <a16:creationId xmlns:a16="http://schemas.microsoft.com/office/drawing/2014/main" id="{1E9A1548-E6E0-408D-AA29-5B4674C0508A}"/>
              </a:ext>
            </a:extLst>
          </p:cNvPr>
          <p:cNvSpPr/>
          <p:nvPr/>
        </p:nvSpPr>
        <p:spPr>
          <a:xfrm>
            <a:off x="679047" y="4793714"/>
            <a:ext cx="5509260" cy="307777"/>
          </a:xfrm>
          <a:prstGeom prst="rect">
            <a:avLst/>
          </a:prstGeom>
        </p:spPr>
        <p:txBody>
          <a:bodyPr wrap="square">
            <a:spAutoFit/>
          </a:bodyPr>
          <a:lstStyle/>
          <a:p>
            <a:pPr algn="ctr"/>
            <a:r>
              <a:rPr lang="vi-VN" b="1" i="1">
                <a:solidFill>
                  <a:schemeClr val="tx1"/>
                </a:solidFill>
                <a:latin typeface="Epilogue" panose="020B0604020202020204" charset="0"/>
              </a:rPr>
              <a:t>Biểu đồ 2.1.2.1</a:t>
            </a:r>
            <a:r>
              <a:rPr lang="vi-VN" i="1">
                <a:solidFill>
                  <a:schemeClr val="tx1"/>
                </a:solidFill>
                <a:latin typeface="Epilogue" panose="020B0604020202020204" charset="0"/>
              </a:rPr>
              <a:t> Biểu đồ tuần tự Lấy lại mật khẩu</a:t>
            </a:r>
            <a:endParaRPr lang="en-US">
              <a:solidFill>
                <a:schemeClr val="tx1"/>
              </a:solidFill>
              <a:latin typeface="Epilogue" panose="020B0604020202020204" charset="0"/>
            </a:endParaRPr>
          </a:p>
        </p:txBody>
      </p:sp>
      <p:pic>
        <p:nvPicPr>
          <p:cNvPr id="6" name="Picture 5">
            <a:extLst>
              <a:ext uri="{FF2B5EF4-FFF2-40B4-BE49-F238E27FC236}">
                <a16:creationId xmlns:a16="http://schemas.microsoft.com/office/drawing/2014/main" id="{FA600DB4-B31D-47E6-A6CB-5DB449A765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190" y="-10792"/>
            <a:ext cx="6062379" cy="4812126"/>
          </a:xfrm>
          <a:prstGeom prst="roundRect">
            <a:avLst>
              <a:gd name="adj" fmla="val 3207"/>
            </a:avLst>
          </a:prstGeom>
          <a:noFill/>
          <a:ln>
            <a:noFill/>
          </a:ln>
        </p:spPr>
      </p:pic>
    </p:spTree>
    <p:extLst>
      <p:ext uri="{BB962C8B-B14F-4D97-AF65-F5344CB8AC3E}">
        <p14:creationId xmlns:p14="http://schemas.microsoft.com/office/powerpoint/2010/main" val="1759337611"/>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58334"/>
            <a:ext cx="5509260" cy="307777"/>
          </a:xfrm>
          <a:prstGeom prst="rect">
            <a:avLst/>
          </a:prstGeom>
        </p:spPr>
        <p:txBody>
          <a:bodyPr wrap="square">
            <a:spAutoFit/>
          </a:bodyPr>
          <a:lstStyle/>
          <a:p>
            <a:pPr algn="ctr"/>
            <a:r>
              <a:rPr lang="vi-VN" b="1" i="1">
                <a:solidFill>
                  <a:schemeClr val="tx1"/>
                </a:solidFill>
                <a:latin typeface="Epilogue" panose="020B0604020202020204" charset="0"/>
              </a:rPr>
              <a:t>Biểu đồ 2.1.2.</a:t>
            </a:r>
            <a:r>
              <a:rPr lang="en-US" b="1" i="1">
                <a:solidFill>
                  <a:schemeClr val="tx1"/>
                </a:solidFill>
                <a:latin typeface="Epilogue" panose="020B0604020202020204" charset="0"/>
              </a:rPr>
              <a:t>2</a:t>
            </a:r>
            <a:r>
              <a:rPr lang="vi-VN" i="1">
                <a:solidFill>
                  <a:schemeClr val="tx1"/>
                </a:solidFill>
                <a:latin typeface="Epilogue" panose="020B0604020202020204" charset="0"/>
              </a:rPr>
              <a:t> Biểu đồ tuần tự Chỉnh sửa thông tin hồ sơ</a:t>
            </a:r>
            <a:endParaRPr lang="en-US">
              <a:solidFill>
                <a:schemeClr val="tx1"/>
              </a:solidFill>
              <a:latin typeface="Epilogue" panose="020B0604020202020204" charset="0"/>
            </a:endParaRPr>
          </a:p>
        </p:txBody>
      </p:sp>
      <p:pic>
        <p:nvPicPr>
          <p:cNvPr id="7" name="Picture 6">
            <a:extLst>
              <a:ext uri="{FF2B5EF4-FFF2-40B4-BE49-F238E27FC236}">
                <a16:creationId xmlns:a16="http://schemas.microsoft.com/office/drawing/2014/main" id="{3479288C-1383-4059-9213-DDE97976441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661160"/>
            <a:ext cx="6809191" cy="1821180"/>
          </a:xfrm>
          <a:prstGeom prst="roundRect">
            <a:avLst>
              <a:gd name="adj" fmla="val 1742"/>
            </a:avLst>
          </a:prstGeom>
          <a:noFill/>
          <a:ln>
            <a:noFill/>
          </a:ln>
        </p:spPr>
      </p:pic>
      <p:sp>
        <p:nvSpPr>
          <p:cNvPr id="9" name="Rectangle 8">
            <a:extLst>
              <a:ext uri="{FF2B5EF4-FFF2-40B4-BE49-F238E27FC236}">
                <a16:creationId xmlns:a16="http://schemas.microsoft.com/office/drawing/2014/main" id="{8C01F912-1240-460B-A9A9-16635A784EF5}"/>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spTree>
    <p:extLst>
      <p:ext uri="{BB962C8B-B14F-4D97-AF65-F5344CB8AC3E}">
        <p14:creationId xmlns:p14="http://schemas.microsoft.com/office/powerpoint/2010/main" val="3605491639"/>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58334"/>
            <a:ext cx="5509260" cy="307777"/>
          </a:xfrm>
          <a:prstGeom prst="rect">
            <a:avLst/>
          </a:prstGeom>
        </p:spPr>
        <p:txBody>
          <a:bodyPr wrap="square">
            <a:spAutoFit/>
          </a:bodyPr>
          <a:lstStyle/>
          <a:p>
            <a:pPr algn="ctr"/>
            <a:r>
              <a:rPr lang="vi-VN" b="1" i="1">
                <a:solidFill>
                  <a:schemeClr val="tx1"/>
                </a:solidFill>
              </a:rPr>
              <a:t>Biểu đồ 2.1.2.3</a:t>
            </a:r>
            <a:r>
              <a:rPr lang="vi-VN" i="1">
                <a:solidFill>
                  <a:schemeClr val="tx1"/>
                </a:solidFill>
              </a:rPr>
              <a:t> Biểu đồ tuần tự Xóa tài khoản</a:t>
            </a:r>
            <a:endParaRPr lang="en-US">
              <a:solidFill>
                <a:schemeClr val="tx1"/>
              </a:solidFill>
            </a:endParaRPr>
          </a:p>
        </p:txBody>
      </p:sp>
      <p:pic>
        <p:nvPicPr>
          <p:cNvPr id="6" name="Picture 5">
            <a:extLst>
              <a:ext uri="{FF2B5EF4-FFF2-40B4-BE49-F238E27FC236}">
                <a16:creationId xmlns:a16="http://schemas.microsoft.com/office/drawing/2014/main" id="{312C71B6-EB0D-4962-A839-0E4AEDDE09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55" y="1615440"/>
            <a:ext cx="7208055" cy="1927860"/>
          </a:xfrm>
          <a:prstGeom prst="rect">
            <a:avLst/>
          </a:prstGeom>
          <a:noFill/>
          <a:ln>
            <a:noFill/>
          </a:ln>
        </p:spPr>
      </p:pic>
      <p:sp>
        <p:nvSpPr>
          <p:cNvPr id="8" name="Rectangle 7">
            <a:extLst>
              <a:ext uri="{FF2B5EF4-FFF2-40B4-BE49-F238E27FC236}">
                <a16:creationId xmlns:a16="http://schemas.microsoft.com/office/drawing/2014/main" id="{5B1589B4-0E86-4FE2-99A1-A4B63A73C80E}"/>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spTree>
    <p:extLst>
      <p:ext uri="{BB962C8B-B14F-4D97-AF65-F5344CB8AC3E}">
        <p14:creationId xmlns:p14="http://schemas.microsoft.com/office/powerpoint/2010/main" val="2540278241"/>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58334"/>
            <a:ext cx="5509260" cy="307777"/>
          </a:xfrm>
          <a:prstGeom prst="rect">
            <a:avLst/>
          </a:prstGeom>
        </p:spPr>
        <p:txBody>
          <a:bodyPr wrap="square">
            <a:spAutoFit/>
          </a:bodyPr>
          <a:lstStyle/>
          <a:p>
            <a:pPr algn="ctr"/>
            <a:r>
              <a:rPr lang="vi-VN" b="1" i="1">
                <a:solidFill>
                  <a:schemeClr val="tx1"/>
                </a:solidFill>
                <a:latin typeface="Epilogue" panose="020B0604020202020204" charset="0"/>
              </a:rPr>
              <a:t>Biểu đồ 2.1.2.4</a:t>
            </a:r>
            <a:r>
              <a:rPr lang="vi-VN" i="1">
                <a:solidFill>
                  <a:schemeClr val="tx1"/>
                </a:solidFill>
                <a:latin typeface="Epilogue" panose="020B0604020202020204" charset="0"/>
              </a:rPr>
              <a:t> Biểu đồ tuần tự Đổi mật khẩu</a:t>
            </a:r>
            <a:endParaRPr lang="en-US">
              <a:solidFill>
                <a:schemeClr val="tx1"/>
              </a:solidFill>
              <a:latin typeface="Epilogue" panose="020B0604020202020204" charset="0"/>
            </a:endParaRPr>
          </a:p>
        </p:txBody>
      </p:sp>
      <p:pic>
        <p:nvPicPr>
          <p:cNvPr id="7" name="Picture 6">
            <a:extLst>
              <a:ext uri="{FF2B5EF4-FFF2-40B4-BE49-F238E27FC236}">
                <a16:creationId xmlns:a16="http://schemas.microsoft.com/office/drawing/2014/main" id="{3F956407-4E91-4412-94E7-0070156110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1941" y="1574434"/>
            <a:ext cx="7139941" cy="1906809"/>
          </a:xfrm>
          <a:prstGeom prst="rect">
            <a:avLst/>
          </a:prstGeom>
          <a:noFill/>
          <a:ln>
            <a:noFill/>
          </a:ln>
        </p:spPr>
      </p:pic>
      <p:sp>
        <p:nvSpPr>
          <p:cNvPr id="8" name="Rectangle 7">
            <a:extLst>
              <a:ext uri="{FF2B5EF4-FFF2-40B4-BE49-F238E27FC236}">
                <a16:creationId xmlns:a16="http://schemas.microsoft.com/office/drawing/2014/main" id="{3F74ABD5-8B17-41F1-8E34-C06C42E99852}"/>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spTree>
    <p:extLst>
      <p:ext uri="{BB962C8B-B14F-4D97-AF65-F5344CB8AC3E}">
        <p14:creationId xmlns:p14="http://schemas.microsoft.com/office/powerpoint/2010/main" val="1149472528"/>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4320936"/>
            <a:ext cx="5509260" cy="307777"/>
          </a:xfrm>
          <a:prstGeom prst="rect">
            <a:avLst/>
          </a:prstGeom>
        </p:spPr>
        <p:txBody>
          <a:bodyPr wrap="square">
            <a:spAutoFit/>
          </a:bodyPr>
          <a:lstStyle/>
          <a:p>
            <a:pPr algn="ctr"/>
            <a:r>
              <a:rPr lang="vi-VN" b="1" i="1">
                <a:solidFill>
                  <a:schemeClr val="tx1"/>
                </a:solidFill>
              </a:rPr>
              <a:t>Biểu đồ 2.1.2.5</a:t>
            </a:r>
            <a:r>
              <a:rPr lang="vi-VN" i="1">
                <a:solidFill>
                  <a:schemeClr val="tx1"/>
                </a:solidFill>
              </a:rPr>
              <a:t> Biểu đồ tuần tự Đăng xuất tài khoản</a:t>
            </a:r>
            <a:endParaRPr lang="en-US">
              <a:solidFill>
                <a:schemeClr val="tx1"/>
              </a:solidFill>
            </a:endParaRPr>
          </a:p>
        </p:txBody>
      </p:sp>
      <p:pic>
        <p:nvPicPr>
          <p:cNvPr id="6" name="Picture 5">
            <a:extLst>
              <a:ext uri="{FF2B5EF4-FFF2-40B4-BE49-F238E27FC236}">
                <a16:creationId xmlns:a16="http://schemas.microsoft.com/office/drawing/2014/main" id="{8BB267E0-668C-4B6D-B8D5-776D28822E1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987" y="795119"/>
            <a:ext cx="6594026" cy="3433981"/>
          </a:xfrm>
          <a:prstGeom prst="roundRect">
            <a:avLst>
              <a:gd name="adj" fmla="val 912"/>
            </a:avLst>
          </a:prstGeom>
          <a:noFill/>
          <a:ln>
            <a:noFill/>
          </a:ln>
        </p:spPr>
      </p:pic>
      <p:sp>
        <p:nvSpPr>
          <p:cNvPr id="8" name="Rectangle 7">
            <a:extLst>
              <a:ext uri="{FF2B5EF4-FFF2-40B4-BE49-F238E27FC236}">
                <a16:creationId xmlns:a16="http://schemas.microsoft.com/office/drawing/2014/main" id="{67C036E3-14AC-4D98-BE29-EF6A4826AE13}"/>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spTree>
    <p:extLst>
      <p:ext uri="{BB962C8B-B14F-4D97-AF65-F5344CB8AC3E}">
        <p14:creationId xmlns:p14="http://schemas.microsoft.com/office/powerpoint/2010/main" val="1111455691"/>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396240" y="4747994"/>
            <a:ext cx="6015792" cy="276999"/>
          </a:xfrm>
          <a:prstGeom prst="rect">
            <a:avLst/>
          </a:prstGeom>
        </p:spPr>
        <p:txBody>
          <a:bodyPr wrap="square">
            <a:spAutoFit/>
          </a:bodyPr>
          <a:lstStyle/>
          <a:p>
            <a:pPr algn="ctr"/>
            <a:r>
              <a:rPr lang="vi-VN" sz="1200" b="1">
                <a:solidFill>
                  <a:schemeClr val="tx1"/>
                </a:solidFill>
                <a:latin typeface="Epilogue" panose="020B0604020202020204" charset="0"/>
              </a:rPr>
              <a:t>Biểu đồ 2.1.3. Biểu đồ tuần tự Tìm kiếm phim theo tên (Search engine)</a:t>
            </a:r>
            <a:endParaRPr lang="en-US" sz="1200" b="1">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t>2.1.3. Tìm kiếm phim theo tên (Search engine): </a:t>
            </a:r>
            <a:endParaRPr lang="en-US" b="1"/>
          </a:p>
        </p:txBody>
      </p:sp>
      <p:pic>
        <p:nvPicPr>
          <p:cNvPr id="8" name="Picture 7" descr="Diagram&#10;&#10;Description automatically generated">
            <a:extLst>
              <a:ext uri="{FF2B5EF4-FFF2-40B4-BE49-F238E27FC236}">
                <a16:creationId xmlns:a16="http://schemas.microsoft.com/office/drawing/2014/main" id="{CDA9E149-89B9-46FF-BB81-1B3B6E10CF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4370" y="208353"/>
            <a:ext cx="5509260" cy="4509161"/>
          </a:xfrm>
          <a:prstGeom prst="roundRect">
            <a:avLst>
              <a:gd name="adj" fmla="val 4162"/>
            </a:avLst>
          </a:prstGeom>
          <a:noFill/>
          <a:ln>
            <a:noFill/>
          </a:ln>
        </p:spPr>
      </p:pic>
    </p:spTree>
    <p:extLst>
      <p:ext uri="{BB962C8B-B14F-4D97-AF65-F5344CB8AC3E}">
        <p14:creationId xmlns:p14="http://schemas.microsoft.com/office/powerpoint/2010/main" val="3687944868"/>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418019" y="4318595"/>
            <a:ext cx="6015792" cy="276999"/>
          </a:xfrm>
          <a:prstGeom prst="rect">
            <a:avLst/>
          </a:prstGeom>
        </p:spPr>
        <p:txBody>
          <a:bodyPr wrap="square">
            <a:spAutoFit/>
          </a:bodyPr>
          <a:lstStyle/>
          <a:p>
            <a:pPr algn="ctr"/>
            <a:r>
              <a:rPr lang="en-US" sz="1200" b="1">
                <a:solidFill>
                  <a:schemeClr val="tx1"/>
                </a:solidFill>
                <a:latin typeface="Epilogue" panose="020B0604020202020204" charset="0"/>
              </a:rPr>
              <a:t>Biểu đồ 2.1.4. </a:t>
            </a:r>
            <a:r>
              <a:rPr lang="vi-VN" sz="1200">
                <a:solidFill>
                  <a:schemeClr val="tx1"/>
                </a:solidFill>
                <a:latin typeface="Epilogue" panose="020B0604020202020204" charset="0"/>
              </a:rPr>
              <a:t>Biểu đồ tuần tự Thêm/ Xóa phim trong danh sách (My list</a:t>
            </a:r>
            <a:r>
              <a:rPr lang="en-US" sz="1200">
                <a:solidFill>
                  <a:schemeClr val="tx1"/>
                </a:solidFill>
                <a:latin typeface="Epilogue" panose="020B0604020202020204" charset="0"/>
              </a:rPr>
              <a:t>)</a:t>
            </a: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2.1.4. Thêm/ Xóa phim trong danh sách (My list)</a:t>
            </a:r>
            <a:endParaRPr lang="en-US" b="1">
              <a:latin typeface="Epilogue" panose="020B0604020202020204" charset="0"/>
            </a:endParaRPr>
          </a:p>
        </p:txBody>
      </p:sp>
      <p:pic>
        <p:nvPicPr>
          <p:cNvPr id="6" name="Picture 5" descr="Không có mô tả.">
            <a:extLst>
              <a:ext uri="{FF2B5EF4-FFF2-40B4-BE49-F238E27FC236}">
                <a16:creationId xmlns:a16="http://schemas.microsoft.com/office/drawing/2014/main" id="{38AAD6B7-E680-4FEB-8B6D-F601E8FAE6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70660"/>
            <a:ext cx="6858001" cy="2707534"/>
          </a:xfrm>
          <a:prstGeom prst="rect">
            <a:avLst/>
          </a:prstGeom>
          <a:noFill/>
          <a:ln>
            <a:noFill/>
          </a:ln>
        </p:spPr>
      </p:pic>
    </p:spTree>
    <p:extLst>
      <p:ext uri="{BB962C8B-B14F-4D97-AF65-F5344CB8AC3E}">
        <p14:creationId xmlns:p14="http://schemas.microsoft.com/office/powerpoint/2010/main" val="111648093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cxnSp>
        <p:nvCxnSpPr>
          <p:cNvPr id="66" name="Google Shape;702;p41">
            <a:extLst>
              <a:ext uri="{FF2B5EF4-FFF2-40B4-BE49-F238E27FC236}">
                <a16:creationId xmlns:a16="http://schemas.microsoft.com/office/drawing/2014/main" id="{0A8C8CEB-7401-46EE-A8DC-052401D9E0AC}"/>
              </a:ext>
            </a:extLst>
          </p:cNvPr>
          <p:cNvCxnSpPr>
            <a:cxnSpLocks/>
          </p:cNvCxnSpPr>
          <p:nvPr/>
        </p:nvCxnSpPr>
        <p:spPr>
          <a:xfrm rot="10800000">
            <a:off x="3507434" y="2694768"/>
            <a:ext cx="1235923" cy="854750"/>
          </a:xfrm>
          <a:prstGeom prst="bentConnector3">
            <a:avLst>
              <a:gd name="adj1" fmla="val 36898"/>
            </a:avLst>
          </a:prstGeom>
          <a:noFill/>
          <a:ln w="28575" cap="flat" cmpd="sng">
            <a:solidFill>
              <a:schemeClr val="dk1"/>
            </a:solidFill>
            <a:prstDash val="solid"/>
            <a:round/>
            <a:headEnd type="none" w="med" len="med"/>
            <a:tailEnd type="none" w="med" len="med"/>
          </a:ln>
        </p:spPr>
      </p:cxnSp>
      <p:cxnSp>
        <p:nvCxnSpPr>
          <p:cNvPr id="56" name="Google Shape;701;p41">
            <a:extLst>
              <a:ext uri="{FF2B5EF4-FFF2-40B4-BE49-F238E27FC236}">
                <a16:creationId xmlns:a16="http://schemas.microsoft.com/office/drawing/2014/main" id="{F366874F-FF57-4112-B9BA-3934C2357E3C}"/>
              </a:ext>
            </a:extLst>
          </p:cNvPr>
          <p:cNvCxnSpPr>
            <a:cxnSpLocks/>
          </p:cNvCxnSpPr>
          <p:nvPr/>
        </p:nvCxnSpPr>
        <p:spPr>
          <a:xfrm rot="16200000" flipV="1">
            <a:off x="3104641" y="2102526"/>
            <a:ext cx="648230" cy="1"/>
          </a:xfrm>
          <a:prstGeom prst="bentConnector3">
            <a:avLst>
              <a:gd name="adj1" fmla="val 74489"/>
            </a:avLst>
          </a:prstGeom>
          <a:noFill/>
          <a:ln w="28575" cap="flat" cmpd="sng">
            <a:solidFill>
              <a:schemeClr val="dk1"/>
            </a:solidFill>
            <a:prstDash val="solid"/>
            <a:round/>
            <a:headEnd type="none" w="med" len="med"/>
            <a:tailEnd type="none" w="med" len="med"/>
          </a:ln>
        </p:spPr>
      </p:cxnSp>
      <p:cxnSp>
        <p:nvCxnSpPr>
          <p:cNvPr id="34" name="Google Shape;701;p41">
            <a:extLst>
              <a:ext uri="{FF2B5EF4-FFF2-40B4-BE49-F238E27FC236}">
                <a16:creationId xmlns:a16="http://schemas.microsoft.com/office/drawing/2014/main" id="{0BAE41D9-F634-477D-92CB-60145BFDD77B}"/>
              </a:ext>
            </a:extLst>
          </p:cNvPr>
          <p:cNvCxnSpPr>
            <a:cxnSpLocks/>
          </p:cNvCxnSpPr>
          <p:nvPr/>
        </p:nvCxnSpPr>
        <p:spPr>
          <a:xfrm rot="16200000" flipV="1">
            <a:off x="3104886" y="3363757"/>
            <a:ext cx="648230" cy="1"/>
          </a:xfrm>
          <a:prstGeom prst="bentConnector3">
            <a:avLst>
              <a:gd name="adj1" fmla="val 74489"/>
            </a:avLst>
          </a:prstGeom>
          <a:noFill/>
          <a:ln w="28575" cap="flat" cmpd="sng">
            <a:solidFill>
              <a:schemeClr val="dk1"/>
            </a:solidFill>
            <a:prstDash val="solid"/>
            <a:round/>
            <a:headEnd type="none" w="med" len="med"/>
            <a:tailEnd type="none" w="med" len="med"/>
          </a:ln>
        </p:spPr>
      </p:cxnSp>
      <p:grpSp>
        <p:nvGrpSpPr>
          <p:cNvPr id="679" name="Google Shape;679;p41"/>
          <p:cNvGrpSpPr/>
          <p:nvPr/>
        </p:nvGrpSpPr>
        <p:grpSpPr>
          <a:xfrm>
            <a:off x="4705636" y="2236682"/>
            <a:ext cx="1198950" cy="436238"/>
            <a:chOff x="6153900" y="3231000"/>
            <a:chExt cx="1598600" cy="581650"/>
          </a:xfrm>
        </p:grpSpPr>
        <p:sp>
          <p:nvSpPr>
            <p:cNvPr id="680" name="Google Shape;680;p41"/>
            <p:cNvSpPr/>
            <p:nvPr/>
          </p:nvSpPr>
          <p:spPr>
            <a:xfrm>
              <a:off x="6203300" y="32822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81" name="Google Shape;681;p41"/>
            <p:cNvSpPr/>
            <p:nvPr/>
          </p:nvSpPr>
          <p:spPr>
            <a:xfrm>
              <a:off x="6153900" y="3231000"/>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682" name="Google Shape;682;p41"/>
          <p:cNvSpPr txBox="1"/>
          <p:nvPr/>
        </p:nvSpPr>
        <p:spPr>
          <a:xfrm>
            <a:off x="4775611" y="2245269"/>
            <a:ext cx="1021950" cy="395775"/>
          </a:xfrm>
          <a:prstGeom prst="rect">
            <a:avLst/>
          </a:prstGeom>
          <a:noFill/>
          <a:ln>
            <a:noFill/>
          </a:ln>
        </p:spPr>
        <p:txBody>
          <a:bodyPr spcFirstLastPara="1" wrap="square" lIns="68569" tIns="68569" rIns="68569" bIns="68569" anchor="ctr" anchorCtr="0">
            <a:noAutofit/>
          </a:bodyPr>
          <a:lstStyle/>
          <a:p>
            <a:pPr algn="ctr"/>
            <a:r>
              <a:rPr lang="en-US" sz="1500" b="1">
                <a:solidFill>
                  <a:schemeClr val="dk1"/>
                </a:solidFill>
                <a:latin typeface="Epilogue"/>
                <a:ea typeface="Epilogue"/>
                <a:cs typeface="Epilogue"/>
                <a:sym typeface="Epilogue"/>
              </a:rPr>
              <a:t>Phim lẻ</a:t>
            </a:r>
            <a:endParaRPr sz="1500" b="1">
              <a:solidFill>
                <a:schemeClr val="dk1"/>
              </a:solidFill>
              <a:latin typeface="Epilogue"/>
              <a:ea typeface="Epilogue"/>
              <a:cs typeface="Epilogue"/>
              <a:sym typeface="Epilogue"/>
            </a:endParaRPr>
          </a:p>
        </p:txBody>
      </p:sp>
      <p:sp>
        <p:nvSpPr>
          <p:cNvPr id="683" name="Google Shape;683;p41"/>
          <p:cNvSpPr txBox="1"/>
          <p:nvPr/>
        </p:nvSpPr>
        <p:spPr>
          <a:xfrm>
            <a:off x="4717267" y="2641044"/>
            <a:ext cx="1198946" cy="569700"/>
          </a:xfrm>
          <a:prstGeom prst="rect">
            <a:avLst/>
          </a:prstGeom>
          <a:noFill/>
          <a:ln>
            <a:noFill/>
          </a:ln>
        </p:spPr>
        <p:txBody>
          <a:bodyPr spcFirstLastPara="1" wrap="square" lIns="68569" tIns="68569" rIns="68569" bIns="68569" anchor="t" anchorCtr="0">
            <a:noAutofit/>
          </a:bodyPr>
          <a:lstStyle/>
          <a:p>
            <a:pPr algn="ctr"/>
            <a:r>
              <a:rPr lang="en-US" sz="1100">
                <a:solidFill>
                  <a:schemeClr val="tx1"/>
                </a:solidFill>
                <a:effectLst>
                  <a:outerShdw blurRad="50800" dist="38100" algn="l" rotWithShape="0">
                    <a:prstClr val="black">
                      <a:alpha val="40000"/>
                    </a:prstClr>
                  </a:outerShdw>
                </a:effectLst>
                <a:latin typeface="Cabin" panose="020B0604020202020204" charset="0"/>
              </a:rPr>
              <a:t>M</a:t>
            </a:r>
            <a:r>
              <a:rPr lang="vi-VN" sz="1100">
                <a:solidFill>
                  <a:schemeClr val="tx1"/>
                </a:solidFill>
                <a:effectLst>
                  <a:outerShdw blurRad="50800" dist="38100" algn="l" rotWithShape="0">
                    <a:prstClr val="black">
                      <a:alpha val="40000"/>
                    </a:prstClr>
                  </a:outerShdw>
                </a:effectLst>
                <a:latin typeface="Cabin" panose="020B0604020202020204" charset="0"/>
              </a:rPr>
              <a:t>ột loại phim có độ dài từ khoảng 90 phút trở lên</a:t>
            </a:r>
            <a:endParaRPr sz="9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grpSp>
        <p:nvGrpSpPr>
          <p:cNvPr id="684" name="Google Shape;684;p41"/>
          <p:cNvGrpSpPr/>
          <p:nvPr/>
        </p:nvGrpSpPr>
        <p:grpSpPr>
          <a:xfrm>
            <a:off x="956021" y="3039642"/>
            <a:ext cx="1198950" cy="436238"/>
            <a:chOff x="1500900" y="3327675"/>
            <a:chExt cx="1598600" cy="581650"/>
          </a:xfrm>
        </p:grpSpPr>
        <p:sp>
          <p:nvSpPr>
            <p:cNvPr id="685" name="Google Shape;685;p41"/>
            <p:cNvSpPr/>
            <p:nvPr/>
          </p:nvSpPr>
          <p:spPr>
            <a:xfrm>
              <a:off x="1550300" y="3378925"/>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86" name="Google Shape;686;p41"/>
            <p:cNvSpPr/>
            <p:nvPr/>
          </p:nvSpPr>
          <p:spPr>
            <a:xfrm>
              <a:off x="1500900" y="3327675"/>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687" name="Google Shape;687;p41"/>
          <p:cNvSpPr txBox="1"/>
          <p:nvPr/>
        </p:nvSpPr>
        <p:spPr>
          <a:xfrm>
            <a:off x="959427" y="3032347"/>
            <a:ext cx="1161900" cy="395775"/>
          </a:xfrm>
          <a:prstGeom prst="rect">
            <a:avLst/>
          </a:prstGeom>
          <a:noFill/>
          <a:ln>
            <a:noFill/>
          </a:ln>
        </p:spPr>
        <p:txBody>
          <a:bodyPr spcFirstLastPara="1" wrap="square" lIns="68569" tIns="68569" rIns="68569" bIns="68569" anchor="ctr" anchorCtr="0">
            <a:noAutofit/>
          </a:bodyPr>
          <a:lstStyle/>
          <a:p>
            <a:pPr algn="ctr"/>
            <a:r>
              <a:rPr lang="en-US" sz="1200" b="1">
                <a:solidFill>
                  <a:schemeClr val="dk1"/>
                </a:solidFill>
                <a:latin typeface="Epilogue"/>
                <a:ea typeface="Epilogue"/>
                <a:cs typeface="Epilogue"/>
                <a:sym typeface="Epilogue"/>
              </a:rPr>
              <a:t>Cơ sở dữ liệu</a:t>
            </a:r>
            <a:endParaRPr sz="1200" b="1">
              <a:solidFill>
                <a:schemeClr val="dk1"/>
              </a:solidFill>
              <a:latin typeface="Epilogue"/>
              <a:ea typeface="Epilogue"/>
              <a:cs typeface="Epilogue"/>
              <a:sym typeface="Epilogue"/>
            </a:endParaRPr>
          </a:p>
        </p:txBody>
      </p:sp>
      <p:sp>
        <p:nvSpPr>
          <p:cNvPr id="688" name="Google Shape;688;p41"/>
          <p:cNvSpPr txBox="1"/>
          <p:nvPr/>
        </p:nvSpPr>
        <p:spPr>
          <a:xfrm>
            <a:off x="1061334" y="3483196"/>
            <a:ext cx="1021950" cy="569700"/>
          </a:xfrm>
          <a:prstGeom prst="rect">
            <a:avLst/>
          </a:prstGeom>
          <a:noFill/>
          <a:ln>
            <a:noFill/>
          </a:ln>
        </p:spPr>
        <p:txBody>
          <a:bodyPr spcFirstLastPara="1" wrap="square" lIns="68569" tIns="68569" rIns="68569" bIns="68569" anchor="t" anchorCtr="0">
            <a:noAutofit/>
          </a:bodyPr>
          <a:lstStyle/>
          <a:p>
            <a:pPr algn="ctr">
              <a:spcAft>
                <a:spcPts val="1200"/>
              </a:spcAft>
            </a:pPr>
            <a:r>
              <a:rPr lang="en-US" sz="1100">
                <a:solidFill>
                  <a:schemeClr val="tx1"/>
                </a:solidFill>
                <a:effectLst>
                  <a:outerShdw blurRad="50800" dist="38100" algn="l" rotWithShape="0">
                    <a:prstClr val="black">
                      <a:alpha val="40000"/>
                    </a:prstClr>
                  </a:outerShdw>
                </a:effectLst>
                <a:latin typeface="Cabin" panose="020B0604020202020204" charset="0"/>
              </a:rPr>
              <a:t>Tậ</a:t>
            </a:r>
            <a:r>
              <a:rPr lang="vi-VN" sz="1100">
                <a:solidFill>
                  <a:schemeClr val="tx1"/>
                </a:solidFill>
                <a:effectLst>
                  <a:outerShdw blurRad="50800" dist="38100" algn="l" rotWithShape="0">
                    <a:prstClr val="black">
                      <a:alpha val="40000"/>
                    </a:prstClr>
                  </a:outerShdw>
                </a:effectLst>
                <a:latin typeface="Cabin" panose="020B0604020202020204" charset="0"/>
              </a:rPr>
              <a:t>p hợp các dữ liệu có tổ chức </a:t>
            </a:r>
            <a:endParaRPr sz="9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grpSp>
        <p:nvGrpSpPr>
          <p:cNvPr id="689" name="Google Shape;689;p41"/>
          <p:cNvGrpSpPr/>
          <p:nvPr/>
        </p:nvGrpSpPr>
        <p:grpSpPr>
          <a:xfrm>
            <a:off x="1030088" y="1697220"/>
            <a:ext cx="1198950" cy="436238"/>
            <a:chOff x="1617700" y="1585225"/>
            <a:chExt cx="1598600" cy="581650"/>
          </a:xfrm>
        </p:grpSpPr>
        <p:sp>
          <p:nvSpPr>
            <p:cNvPr id="690" name="Google Shape;690;p41"/>
            <p:cNvSpPr/>
            <p:nvPr/>
          </p:nvSpPr>
          <p:spPr>
            <a:xfrm>
              <a:off x="1667100" y="1636475"/>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1" name="Google Shape;691;p41"/>
            <p:cNvSpPr/>
            <p:nvPr/>
          </p:nvSpPr>
          <p:spPr>
            <a:xfrm>
              <a:off x="1617700" y="1585225"/>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692" name="Google Shape;692;p41"/>
          <p:cNvSpPr txBox="1"/>
          <p:nvPr/>
        </p:nvSpPr>
        <p:spPr>
          <a:xfrm>
            <a:off x="1093951" y="1703185"/>
            <a:ext cx="1021950" cy="395775"/>
          </a:xfrm>
          <a:prstGeom prst="rect">
            <a:avLst/>
          </a:prstGeom>
          <a:noFill/>
          <a:ln>
            <a:noFill/>
          </a:ln>
        </p:spPr>
        <p:txBody>
          <a:bodyPr spcFirstLastPara="1" wrap="square" lIns="68569" tIns="68569" rIns="68569" bIns="68569" anchor="ctr" anchorCtr="0">
            <a:noAutofit/>
          </a:bodyPr>
          <a:lstStyle/>
          <a:p>
            <a:pPr algn="ctr"/>
            <a:r>
              <a:rPr lang="en-US" sz="1200" b="1">
                <a:solidFill>
                  <a:schemeClr val="dk1"/>
                </a:solidFill>
                <a:latin typeface="Epilogue"/>
                <a:ea typeface="Epilogue"/>
                <a:cs typeface="Epilogue"/>
                <a:sym typeface="Epilogue"/>
              </a:rPr>
              <a:t>Hệ quản trị CSDL</a:t>
            </a:r>
            <a:endParaRPr sz="1200" b="1">
              <a:solidFill>
                <a:schemeClr val="dk1"/>
              </a:solidFill>
              <a:latin typeface="Epilogue"/>
              <a:ea typeface="Epilogue"/>
              <a:cs typeface="Epilogue"/>
              <a:sym typeface="Epilogue"/>
            </a:endParaRPr>
          </a:p>
        </p:txBody>
      </p:sp>
      <p:sp>
        <p:nvSpPr>
          <p:cNvPr id="693" name="Google Shape;693;p41"/>
          <p:cNvSpPr txBox="1"/>
          <p:nvPr/>
        </p:nvSpPr>
        <p:spPr>
          <a:xfrm>
            <a:off x="814650" y="2116301"/>
            <a:ext cx="1666875" cy="569700"/>
          </a:xfrm>
          <a:prstGeom prst="rect">
            <a:avLst/>
          </a:prstGeom>
          <a:noFill/>
          <a:ln>
            <a:noFill/>
          </a:ln>
        </p:spPr>
        <p:txBody>
          <a:bodyPr spcFirstLastPara="1" wrap="square" lIns="68569" tIns="68569" rIns="68569" bIns="68569" anchor="t" anchorCtr="0">
            <a:noAutofit/>
          </a:bodyPr>
          <a:lstStyle/>
          <a:p>
            <a:pPr algn="ctr"/>
            <a:r>
              <a:rPr lang="en-US" sz="1100">
                <a:solidFill>
                  <a:schemeClr val="tx1"/>
                </a:solidFill>
                <a:effectLst>
                  <a:outerShdw blurRad="50800" dist="38100" algn="l" rotWithShape="0">
                    <a:prstClr val="black">
                      <a:alpha val="40000"/>
                    </a:prstClr>
                  </a:outerShdw>
                </a:effectLst>
                <a:latin typeface="Cabin" panose="020B0604020202020204" charset="0"/>
              </a:rPr>
              <a:t>Q</a:t>
            </a:r>
            <a:r>
              <a:rPr lang="vi-VN" sz="1100">
                <a:solidFill>
                  <a:schemeClr val="tx1"/>
                </a:solidFill>
                <a:effectLst>
                  <a:outerShdw blurRad="50800" dist="38100" algn="l" rotWithShape="0">
                    <a:prstClr val="black">
                      <a:alpha val="40000"/>
                    </a:prstClr>
                  </a:outerShdw>
                </a:effectLst>
                <a:latin typeface="Cabin" panose="020B0604020202020204" charset="0"/>
              </a:rPr>
              <a:t>uản lý việc tổ chức, bảo vệ, đồng bộ hóa và kiểm soát truy cập vào dữ liệu </a:t>
            </a:r>
            <a:endParaRPr sz="9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grpSp>
        <p:nvGrpSpPr>
          <p:cNvPr id="694" name="Google Shape;694;p41"/>
          <p:cNvGrpSpPr/>
          <p:nvPr/>
        </p:nvGrpSpPr>
        <p:grpSpPr>
          <a:xfrm>
            <a:off x="4703925" y="1196165"/>
            <a:ext cx="1198950" cy="436238"/>
            <a:chOff x="5852125" y="1536700"/>
            <a:chExt cx="1598600" cy="581650"/>
          </a:xfrm>
        </p:grpSpPr>
        <p:sp>
          <p:nvSpPr>
            <p:cNvPr id="695" name="Google Shape;695;p41"/>
            <p:cNvSpPr/>
            <p:nvPr/>
          </p:nvSpPr>
          <p:spPr>
            <a:xfrm>
              <a:off x="5901525" y="15879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6" name="Google Shape;696;p41"/>
            <p:cNvSpPr/>
            <p:nvPr/>
          </p:nvSpPr>
          <p:spPr>
            <a:xfrm>
              <a:off x="5852125" y="1536700"/>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697" name="Google Shape;697;p41"/>
          <p:cNvSpPr txBox="1"/>
          <p:nvPr/>
        </p:nvSpPr>
        <p:spPr>
          <a:xfrm>
            <a:off x="4768910" y="1217321"/>
            <a:ext cx="1021950" cy="395775"/>
          </a:xfrm>
          <a:prstGeom prst="rect">
            <a:avLst/>
          </a:prstGeom>
          <a:noFill/>
          <a:ln>
            <a:noFill/>
          </a:ln>
        </p:spPr>
        <p:txBody>
          <a:bodyPr spcFirstLastPara="1" wrap="square" lIns="68569" tIns="68569" rIns="68569" bIns="68569" anchor="ctr" anchorCtr="0">
            <a:noAutofit/>
          </a:bodyPr>
          <a:lstStyle/>
          <a:p>
            <a:pPr algn="ctr"/>
            <a:r>
              <a:rPr lang="en-US" sz="1500" b="1">
                <a:solidFill>
                  <a:schemeClr val="dk1"/>
                </a:solidFill>
                <a:latin typeface="Epilogue"/>
                <a:ea typeface="Epilogue"/>
                <a:cs typeface="Epilogue"/>
                <a:sym typeface="Epilogue"/>
              </a:rPr>
              <a:t>Phim</a:t>
            </a:r>
            <a:endParaRPr sz="1500" b="1">
              <a:solidFill>
                <a:schemeClr val="dk1"/>
              </a:solidFill>
              <a:latin typeface="Epilogue"/>
              <a:ea typeface="Epilogue"/>
              <a:cs typeface="Epilogue"/>
              <a:sym typeface="Epilogue"/>
            </a:endParaRPr>
          </a:p>
        </p:txBody>
      </p:sp>
      <p:sp>
        <p:nvSpPr>
          <p:cNvPr id="698" name="Google Shape;698;p41"/>
          <p:cNvSpPr txBox="1"/>
          <p:nvPr/>
        </p:nvSpPr>
        <p:spPr>
          <a:xfrm>
            <a:off x="4640194" y="1591146"/>
            <a:ext cx="1289362" cy="569700"/>
          </a:xfrm>
          <a:prstGeom prst="rect">
            <a:avLst/>
          </a:prstGeom>
          <a:noFill/>
          <a:ln>
            <a:noFill/>
          </a:ln>
        </p:spPr>
        <p:txBody>
          <a:bodyPr spcFirstLastPara="1" wrap="square" lIns="68569" tIns="68569" rIns="68569" bIns="68569" anchor="t" anchorCtr="0">
            <a:noAutofit/>
          </a:bodyPr>
          <a:lstStyle/>
          <a:p>
            <a:pPr algn="ctr"/>
            <a:r>
              <a:rPr lang="en-US" sz="1100">
                <a:solidFill>
                  <a:schemeClr val="tx1"/>
                </a:solidFill>
                <a:effectLst>
                  <a:outerShdw blurRad="50800" dist="38100" algn="l" rotWithShape="0">
                    <a:prstClr val="black">
                      <a:alpha val="40000"/>
                    </a:prstClr>
                  </a:outerShdw>
                </a:effectLst>
                <a:latin typeface="Cabin" panose="020B0604020202020204" charset="0"/>
              </a:rPr>
              <a:t>H</a:t>
            </a:r>
            <a:r>
              <a:rPr lang="vi-VN" sz="1100">
                <a:solidFill>
                  <a:schemeClr val="tx1"/>
                </a:solidFill>
                <a:effectLst>
                  <a:outerShdw blurRad="50800" dist="38100" algn="l" rotWithShape="0">
                    <a:prstClr val="black">
                      <a:alpha val="40000"/>
                    </a:prstClr>
                  </a:outerShdw>
                </a:effectLst>
                <a:latin typeface="Cabin" panose="020B0604020202020204" charset="0"/>
              </a:rPr>
              <a:t>ình thức nghệ thuật, giải trí hoặc truyền thông </a:t>
            </a:r>
            <a:endParaRPr sz="11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cxnSp>
        <p:nvCxnSpPr>
          <p:cNvPr id="699" name="Google Shape;699;p41"/>
          <p:cNvCxnSpPr>
            <a:cxnSpLocks/>
            <a:stCxn id="691" idx="3"/>
          </p:cNvCxnSpPr>
          <p:nvPr/>
        </p:nvCxnSpPr>
        <p:spPr>
          <a:xfrm>
            <a:off x="2191991" y="1896117"/>
            <a:ext cx="921375" cy="621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stCxn id="686" idx="3"/>
          </p:cNvCxnSpPr>
          <p:nvPr/>
        </p:nvCxnSpPr>
        <p:spPr>
          <a:xfrm rot="10800000" flipH="1">
            <a:off x="2117921" y="2776618"/>
            <a:ext cx="1095300" cy="461925"/>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cxnSpLocks/>
            <a:stCxn id="696" idx="1"/>
          </p:cNvCxnSpPr>
          <p:nvPr/>
        </p:nvCxnSpPr>
        <p:spPr>
          <a:xfrm rot="10800000" flipV="1">
            <a:off x="4286475" y="1395064"/>
            <a:ext cx="417450" cy="1310445"/>
          </a:xfrm>
          <a:prstGeom prst="bentConnector2">
            <a:avLst/>
          </a:prstGeom>
          <a:noFill/>
          <a:ln w="28575" cap="flat" cmpd="sng">
            <a:solidFill>
              <a:schemeClr val="dk1"/>
            </a:solidFill>
            <a:prstDash val="solid"/>
            <a:round/>
            <a:headEnd type="none" w="med" len="med"/>
            <a:tailEnd type="none" w="med" len="med"/>
          </a:ln>
        </p:spPr>
      </p:cxnSp>
      <p:cxnSp>
        <p:nvCxnSpPr>
          <p:cNvPr id="702" name="Google Shape;702;p41"/>
          <p:cNvCxnSpPr>
            <a:cxnSpLocks/>
            <a:stCxn id="681" idx="1"/>
          </p:cNvCxnSpPr>
          <p:nvPr/>
        </p:nvCxnSpPr>
        <p:spPr>
          <a:xfrm rot="10800000" flipV="1">
            <a:off x="3867022" y="2435581"/>
            <a:ext cx="838615" cy="263811"/>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2953382" y="2369394"/>
            <a:ext cx="918488" cy="699926"/>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00B0F0"/>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28" name="Google Shape;609;p38">
            <a:extLst>
              <a:ext uri="{FF2B5EF4-FFF2-40B4-BE49-F238E27FC236}">
                <a16:creationId xmlns:a16="http://schemas.microsoft.com/office/drawing/2014/main" id="{F9628811-7CE7-4726-A9AE-934F5824FED8}"/>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
        <p:nvSpPr>
          <p:cNvPr id="29" name="Google Shape;609;p38">
            <a:extLst>
              <a:ext uri="{FF2B5EF4-FFF2-40B4-BE49-F238E27FC236}">
                <a16:creationId xmlns:a16="http://schemas.microsoft.com/office/drawing/2014/main" id="{F549126F-91D4-4C93-920C-CDBE8B685802}"/>
              </a:ext>
            </a:extLst>
          </p:cNvPr>
          <p:cNvSpPr txBox="1">
            <a:spLocks/>
          </p:cNvSpPr>
          <p:nvPr/>
        </p:nvSpPr>
        <p:spPr>
          <a:xfrm>
            <a:off x="535155" y="868701"/>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1.2) Bảng thuật ngữ</a:t>
            </a:r>
          </a:p>
        </p:txBody>
      </p:sp>
      <p:grpSp>
        <p:nvGrpSpPr>
          <p:cNvPr id="30" name="Google Shape;694;p41">
            <a:extLst>
              <a:ext uri="{FF2B5EF4-FFF2-40B4-BE49-F238E27FC236}">
                <a16:creationId xmlns:a16="http://schemas.microsoft.com/office/drawing/2014/main" id="{48FA64A3-F73A-4E5C-B6F1-13D0E855CD1B}"/>
              </a:ext>
            </a:extLst>
          </p:cNvPr>
          <p:cNvGrpSpPr/>
          <p:nvPr/>
        </p:nvGrpSpPr>
        <p:grpSpPr>
          <a:xfrm>
            <a:off x="2847806" y="3267687"/>
            <a:ext cx="1198950" cy="436238"/>
            <a:chOff x="5852125" y="1536700"/>
            <a:chExt cx="1598600" cy="581650"/>
          </a:xfrm>
        </p:grpSpPr>
        <p:sp>
          <p:nvSpPr>
            <p:cNvPr id="31" name="Google Shape;695;p41">
              <a:extLst>
                <a:ext uri="{FF2B5EF4-FFF2-40B4-BE49-F238E27FC236}">
                  <a16:creationId xmlns:a16="http://schemas.microsoft.com/office/drawing/2014/main" id="{D9029819-153F-4C9A-B07C-43C3159DCC92}"/>
                </a:ext>
              </a:extLst>
            </p:cNvPr>
            <p:cNvSpPr/>
            <p:nvPr/>
          </p:nvSpPr>
          <p:spPr>
            <a:xfrm>
              <a:off x="5901525" y="15879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32" name="Google Shape;696;p41">
              <a:extLst>
                <a:ext uri="{FF2B5EF4-FFF2-40B4-BE49-F238E27FC236}">
                  <a16:creationId xmlns:a16="http://schemas.microsoft.com/office/drawing/2014/main" id="{178EE8A3-BE46-4C93-B38C-DB28969A2650}"/>
                </a:ext>
              </a:extLst>
            </p:cNvPr>
            <p:cNvSpPr/>
            <p:nvPr/>
          </p:nvSpPr>
          <p:spPr>
            <a:xfrm>
              <a:off x="5852125" y="1536700"/>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33" name="Google Shape;697;p41">
            <a:extLst>
              <a:ext uri="{FF2B5EF4-FFF2-40B4-BE49-F238E27FC236}">
                <a16:creationId xmlns:a16="http://schemas.microsoft.com/office/drawing/2014/main" id="{126D35EB-9C86-4F89-8758-3DC4255FC19E}"/>
              </a:ext>
            </a:extLst>
          </p:cNvPr>
          <p:cNvSpPr txBox="1"/>
          <p:nvPr/>
        </p:nvSpPr>
        <p:spPr>
          <a:xfrm>
            <a:off x="2847818" y="3287152"/>
            <a:ext cx="1161888" cy="355901"/>
          </a:xfrm>
          <a:prstGeom prst="rect">
            <a:avLst/>
          </a:prstGeom>
          <a:noFill/>
          <a:ln>
            <a:noFill/>
          </a:ln>
        </p:spPr>
        <p:txBody>
          <a:bodyPr spcFirstLastPara="1" wrap="square" lIns="68569" tIns="68569" rIns="68569" bIns="68569" anchor="ctr" anchorCtr="0">
            <a:noAutofit/>
          </a:bodyPr>
          <a:lstStyle/>
          <a:p>
            <a:pPr algn="ctr"/>
            <a:r>
              <a:rPr lang="en-US" b="1">
                <a:solidFill>
                  <a:schemeClr val="dk1"/>
                </a:solidFill>
                <a:latin typeface="Epilogue"/>
                <a:ea typeface="Epilogue"/>
                <a:cs typeface="Epilogue"/>
                <a:sym typeface="Epilogue"/>
              </a:rPr>
              <a:t>Ng</a:t>
            </a:r>
            <a:r>
              <a:rPr lang="vi-VN" b="1">
                <a:solidFill>
                  <a:schemeClr val="dk1"/>
                </a:solidFill>
                <a:latin typeface="Epilogue"/>
                <a:ea typeface="Epilogue"/>
                <a:cs typeface="Epilogue"/>
                <a:sym typeface="Epilogue"/>
              </a:rPr>
              <a:t>ư</a:t>
            </a:r>
            <a:r>
              <a:rPr lang="en-US" b="1">
                <a:solidFill>
                  <a:schemeClr val="dk1"/>
                </a:solidFill>
                <a:latin typeface="Epilogue"/>
                <a:ea typeface="Epilogue"/>
                <a:cs typeface="Epilogue"/>
                <a:sym typeface="Epilogue"/>
              </a:rPr>
              <a:t>ời dùng</a:t>
            </a:r>
            <a:endParaRPr b="1">
              <a:solidFill>
                <a:schemeClr val="dk1"/>
              </a:solidFill>
              <a:latin typeface="Epilogue"/>
              <a:ea typeface="Epilogue"/>
              <a:cs typeface="Epilogue"/>
              <a:sym typeface="Epilogue"/>
            </a:endParaRPr>
          </a:p>
        </p:txBody>
      </p:sp>
      <p:sp>
        <p:nvSpPr>
          <p:cNvPr id="39" name="Google Shape;688;p41">
            <a:extLst>
              <a:ext uri="{FF2B5EF4-FFF2-40B4-BE49-F238E27FC236}">
                <a16:creationId xmlns:a16="http://schemas.microsoft.com/office/drawing/2014/main" id="{213ABBD7-C4FF-4CCC-A992-F266E7B1B9FE}"/>
              </a:ext>
            </a:extLst>
          </p:cNvPr>
          <p:cNvSpPr txBox="1"/>
          <p:nvPr/>
        </p:nvSpPr>
        <p:spPr>
          <a:xfrm>
            <a:off x="2418606" y="3719515"/>
            <a:ext cx="1951949" cy="436736"/>
          </a:xfrm>
          <a:prstGeom prst="rect">
            <a:avLst/>
          </a:prstGeom>
          <a:noFill/>
          <a:ln>
            <a:noFill/>
          </a:ln>
        </p:spPr>
        <p:txBody>
          <a:bodyPr spcFirstLastPara="1" wrap="square" lIns="68569" tIns="68569" rIns="68569" bIns="68569" anchor="t" anchorCtr="0">
            <a:noAutofit/>
          </a:bodyPr>
          <a:lstStyle/>
          <a:p>
            <a:pPr algn="ctr">
              <a:spcAft>
                <a:spcPts val="1200"/>
              </a:spcAft>
            </a:pPr>
            <a:r>
              <a:rPr lang="vi-VN" sz="1050">
                <a:solidFill>
                  <a:schemeClr val="tx1"/>
                </a:solidFill>
                <a:effectLst>
                  <a:outerShdw blurRad="50800" dist="38100" algn="l" rotWithShape="0">
                    <a:prstClr val="black">
                      <a:alpha val="40000"/>
                    </a:prstClr>
                  </a:outerShdw>
                </a:effectLst>
                <a:latin typeface="Cabin" panose="020B0604020202020204" charset="0"/>
              </a:rPr>
              <a:t>Là người sử dụng các tính năng của hệ thống</a:t>
            </a:r>
            <a:endParaRPr sz="8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grpSp>
        <p:nvGrpSpPr>
          <p:cNvPr id="57" name="Google Shape;694;p41">
            <a:extLst>
              <a:ext uri="{FF2B5EF4-FFF2-40B4-BE49-F238E27FC236}">
                <a16:creationId xmlns:a16="http://schemas.microsoft.com/office/drawing/2014/main" id="{FA8F0F68-0F81-4166-914A-BF03D432D92E}"/>
              </a:ext>
            </a:extLst>
          </p:cNvPr>
          <p:cNvGrpSpPr/>
          <p:nvPr/>
        </p:nvGrpSpPr>
        <p:grpSpPr>
          <a:xfrm>
            <a:off x="2843569" y="1604229"/>
            <a:ext cx="1198950" cy="436238"/>
            <a:chOff x="5852125" y="1536700"/>
            <a:chExt cx="1598600" cy="581650"/>
          </a:xfrm>
        </p:grpSpPr>
        <p:sp>
          <p:nvSpPr>
            <p:cNvPr id="58" name="Google Shape;695;p41">
              <a:extLst>
                <a:ext uri="{FF2B5EF4-FFF2-40B4-BE49-F238E27FC236}">
                  <a16:creationId xmlns:a16="http://schemas.microsoft.com/office/drawing/2014/main" id="{370B9A5F-67AE-47C9-BDDC-43100535C3BE}"/>
                </a:ext>
              </a:extLst>
            </p:cNvPr>
            <p:cNvSpPr/>
            <p:nvPr/>
          </p:nvSpPr>
          <p:spPr>
            <a:xfrm>
              <a:off x="5901525" y="15879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59" name="Google Shape;696;p41">
              <a:extLst>
                <a:ext uri="{FF2B5EF4-FFF2-40B4-BE49-F238E27FC236}">
                  <a16:creationId xmlns:a16="http://schemas.microsoft.com/office/drawing/2014/main" id="{81340D72-406D-4F6E-857A-E26F88EFF1CF}"/>
                </a:ext>
              </a:extLst>
            </p:cNvPr>
            <p:cNvSpPr/>
            <p:nvPr/>
          </p:nvSpPr>
          <p:spPr>
            <a:xfrm>
              <a:off x="5852125" y="1536700"/>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60" name="Google Shape;697;p41">
            <a:extLst>
              <a:ext uri="{FF2B5EF4-FFF2-40B4-BE49-F238E27FC236}">
                <a16:creationId xmlns:a16="http://schemas.microsoft.com/office/drawing/2014/main" id="{BD3182F9-0B78-4C96-9AEF-174B5BB4575A}"/>
              </a:ext>
            </a:extLst>
          </p:cNvPr>
          <p:cNvSpPr txBox="1"/>
          <p:nvPr/>
        </p:nvSpPr>
        <p:spPr>
          <a:xfrm>
            <a:off x="2850022" y="1609580"/>
            <a:ext cx="1161888" cy="355901"/>
          </a:xfrm>
          <a:prstGeom prst="rect">
            <a:avLst/>
          </a:prstGeom>
          <a:noFill/>
          <a:ln>
            <a:noFill/>
          </a:ln>
        </p:spPr>
        <p:txBody>
          <a:bodyPr spcFirstLastPara="1" wrap="square" lIns="68569" tIns="68569" rIns="68569" bIns="68569" anchor="ctr" anchorCtr="0">
            <a:noAutofit/>
          </a:bodyPr>
          <a:lstStyle/>
          <a:p>
            <a:pPr algn="ctr"/>
            <a:r>
              <a:rPr lang="en-US" b="1">
                <a:solidFill>
                  <a:schemeClr val="dk1"/>
                </a:solidFill>
                <a:latin typeface="Epilogue"/>
                <a:ea typeface="Epilogue"/>
                <a:cs typeface="Epilogue"/>
                <a:sym typeface="Epilogue"/>
              </a:rPr>
              <a:t>Video</a:t>
            </a:r>
            <a:endParaRPr b="1">
              <a:solidFill>
                <a:schemeClr val="dk1"/>
              </a:solidFill>
              <a:latin typeface="Epilogue"/>
              <a:ea typeface="Epilogue"/>
              <a:cs typeface="Epilogue"/>
              <a:sym typeface="Epilogue"/>
            </a:endParaRPr>
          </a:p>
        </p:txBody>
      </p:sp>
      <p:grpSp>
        <p:nvGrpSpPr>
          <p:cNvPr id="77" name="Google Shape;679;p41">
            <a:extLst>
              <a:ext uri="{FF2B5EF4-FFF2-40B4-BE49-F238E27FC236}">
                <a16:creationId xmlns:a16="http://schemas.microsoft.com/office/drawing/2014/main" id="{77967028-A0AA-4948-8C6C-A9CC6DC752C0}"/>
              </a:ext>
            </a:extLst>
          </p:cNvPr>
          <p:cNvGrpSpPr/>
          <p:nvPr/>
        </p:nvGrpSpPr>
        <p:grpSpPr>
          <a:xfrm>
            <a:off x="4715510" y="3343044"/>
            <a:ext cx="1198950" cy="436238"/>
            <a:chOff x="6153900" y="3231000"/>
            <a:chExt cx="1598600" cy="581650"/>
          </a:xfrm>
        </p:grpSpPr>
        <p:sp>
          <p:nvSpPr>
            <p:cNvPr id="78" name="Google Shape;680;p41">
              <a:extLst>
                <a:ext uri="{FF2B5EF4-FFF2-40B4-BE49-F238E27FC236}">
                  <a16:creationId xmlns:a16="http://schemas.microsoft.com/office/drawing/2014/main" id="{E7D6CCD1-1899-4BB9-BBF5-4D7E740D433E}"/>
                </a:ext>
              </a:extLst>
            </p:cNvPr>
            <p:cNvSpPr/>
            <p:nvPr/>
          </p:nvSpPr>
          <p:spPr>
            <a:xfrm>
              <a:off x="6203300" y="32822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79" name="Google Shape;681;p41">
              <a:extLst>
                <a:ext uri="{FF2B5EF4-FFF2-40B4-BE49-F238E27FC236}">
                  <a16:creationId xmlns:a16="http://schemas.microsoft.com/office/drawing/2014/main" id="{27A2761E-E8BC-4AA0-BF18-58C5E552C536}"/>
                </a:ext>
              </a:extLst>
            </p:cNvPr>
            <p:cNvSpPr/>
            <p:nvPr/>
          </p:nvSpPr>
          <p:spPr>
            <a:xfrm>
              <a:off x="6153900" y="3231000"/>
              <a:ext cx="1549200" cy="530400"/>
            </a:xfrm>
            <a:prstGeom prst="roundRect">
              <a:avLst>
                <a:gd name="adj" fmla="val 16667"/>
              </a:avLst>
            </a:prstGeom>
            <a:solidFill>
              <a:schemeClr val="accent3"/>
            </a:solidFill>
            <a:ln>
              <a:noFill/>
            </a:ln>
          </p:spPr>
          <p:txBody>
            <a:bodyPr spcFirstLastPara="1" wrap="square" lIns="68569" tIns="68569" rIns="68569" bIns="68569" anchor="ctr" anchorCtr="0">
              <a:noAutofit/>
            </a:bodyPr>
            <a:lstStyle/>
            <a:p>
              <a:endParaRPr sz="1050"/>
            </a:p>
          </p:txBody>
        </p:sp>
      </p:grpSp>
      <p:sp>
        <p:nvSpPr>
          <p:cNvPr id="80" name="Google Shape;682;p41">
            <a:extLst>
              <a:ext uri="{FF2B5EF4-FFF2-40B4-BE49-F238E27FC236}">
                <a16:creationId xmlns:a16="http://schemas.microsoft.com/office/drawing/2014/main" id="{15FC5D98-A0BF-46DD-A014-D5C1627609CF}"/>
              </a:ext>
            </a:extLst>
          </p:cNvPr>
          <p:cNvSpPr txBox="1"/>
          <p:nvPr/>
        </p:nvSpPr>
        <p:spPr>
          <a:xfrm>
            <a:off x="4785485" y="3351631"/>
            <a:ext cx="1021950" cy="395775"/>
          </a:xfrm>
          <a:prstGeom prst="rect">
            <a:avLst/>
          </a:prstGeom>
          <a:noFill/>
          <a:ln>
            <a:noFill/>
          </a:ln>
        </p:spPr>
        <p:txBody>
          <a:bodyPr spcFirstLastPara="1" wrap="square" lIns="68569" tIns="68569" rIns="68569" bIns="68569" anchor="ctr" anchorCtr="0">
            <a:noAutofit/>
          </a:bodyPr>
          <a:lstStyle/>
          <a:p>
            <a:pPr algn="ctr"/>
            <a:r>
              <a:rPr lang="en-US" sz="1500" b="1">
                <a:solidFill>
                  <a:schemeClr val="dk1"/>
                </a:solidFill>
                <a:latin typeface="Epilogue"/>
                <a:ea typeface="Epilogue"/>
                <a:cs typeface="Epilogue"/>
                <a:sym typeface="Epilogue"/>
              </a:rPr>
              <a:t>CTTH</a:t>
            </a:r>
            <a:endParaRPr sz="1500" b="1">
              <a:solidFill>
                <a:schemeClr val="dk1"/>
              </a:solidFill>
              <a:latin typeface="Epilogue"/>
              <a:ea typeface="Epilogue"/>
              <a:cs typeface="Epilogue"/>
              <a:sym typeface="Epilogue"/>
            </a:endParaRPr>
          </a:p>
        </p:txBody>
      </p:sp>
      <p:sp>
        <p:nvSpPr>
          <p:cNvPr id="81" name="Google Shape;683;p41">
            <a:extLst>
              <a:ext uri="{FF2B5EF4-FFF2-40B4-BE49-F238E27FC236}">
                <a16:creationId xmlns:a16="http://schemas.microsoft.com/office/drawing/2014/main" id="{4D90370D-C585-4648-8AEB-AB4F975A67B4}"/>
              </a:ext>
            </a:extLst>
          </p:cNvPr>
          <p:cNvSpPr txBox="1"/>
          <p:nvPr/>
        </p:nvSpPr>
        <p:spPr>
          <a:xfrm>
            <a:off x="4651779" y="3777257"/>
            <a:ext cx="1289362" cy="569700"/>
          </a:xfrm>
          <a:prstGeom prst="rect">
            <a:avLst/>
          </a:prstGeom>
          <a:noFill/>
          <a:ln>
            <a:noFill/>
          </a:ln>
        </p:spPr>
        <p:txBody>
          <a:bodyPr spcFirstLastPara="1" wrap="square" lIns="68569" tIns="68569" rIns="68569" bIns="68569" anchor="t" anchorCtr="0">
            <a:noAutofit/>
          </a:bodyPr>
          <a:lstStyle/>
          <a:p>
            <a:pPr algn="ctr"/>
            <a:r>
              <a:rPr lang="en-US" sz="1100">
                <a:solidFill>
                  <a:schemeClr val="tx1"/>
                </a:solidFill>
                <a:effectLst>
                  <a:outerShdw blurRad="50800" dist="38100" algn="l" rotWithShape="0">
                    <a:prstClr val="black">
                      <a:alpha val="40000"/>
                    </a:prstClr>
                  </a:outerShdw>
                </a:effectLst>
                <a:latin typeface="Cabin" panose="020B0604020202020204" charset="0"/>
              </a:rPr>
              <a:t>M</a:t>
            </a:r>
            <a:r>
              <a:rPr lang="vi-VN" sz="1100">
                <a:solidFill>
                  <a:schemeClr val="tx1"/>
                </a:solidFill>
                <a:effectLst>
                  <a:outerShdw blurRad="50800" dist="38100" algn="l" rotWithShape="0">
                    <a:prstClr val="black">
                      <a:alpha val="40000"/>
                    </a:prstClr>
                  </a:outerShdw>
                </a:effectLst>
                <a:latin typeface="Cabin" panose="020B0604020202020204" charset="0"/>
              </a:rPr>
              <a:t>ột loạ</a:t>
            </a:r>
            <a:r>
              <a:rPr lang="en-US" sz="1100">
                <a:solidFill>
                  <a:schemeClr val="tx1"/>
                </a:solidFill>
                <a:effectLst>
                  <a:outerShdw blurRad="50800" dist="38100" algn="l" rotWithShape="0">
                    <a:prstClr val="black">
                      <a:alpha val="40000"/>
                    </a:prstClr>
                  </a:outerShdw>
                </a:effectLst>
                <a:latin typeface="Cabin" panose="020B0604020202020204" charset="0"/>
              </a:rPr>
              <a:t>t các tập</a:t>
            </a:r>
            <a:r>
              <a:rPr lang="vi-VN" sz="1100">
                <a:solidFill>
                  <a:schemeClr val="tx1"/>
                </a:solidFill>
                <a:effectLst>
                  <a:outerShdw blurRad="50800" dist="38100" algn="l" rotWithShape="0">
                    <a:prstClr val="black">
                      <a:alpha val="40000"/>
                    </a:prstClr>
                  </a:outerShdw>
                </a:effectLst>
                <a:latin typeface="Cabin" panose="020B0604020202020204" charset="0"/>
              </a:rPr>
              <a:t> phim</a:t>
            </a:r>
            <a:r>
              <a:rPr lang="en-US" sz="1100">
                <a:solidFill>
                  <a:schemeClr val="tx1"/>
                </a:solidFill>
                <a:effectLst>
                  <a:outerShdw blurRad="50800" dist="38100" algn="l" rotWithShape="0">
                    <a:prstClr val="black">
                      <a:alpha val="40000"/>
                    </a:prstClr>
                  </a:outerShdw>
                </a:effectLst>
                <a:latin typeface="Cabin" panose="020B0604020202020204" charset="0"/>
              </a:rPr>
              <a:t> đ</a:t>
            </a:r>
            <a:r>
              <a:rPr lang="vi-VN" sz="1100">
                <a:solidFill>
                  <a:schemeClr val="tx1"/>
                </a:solidFill>
                <a:effectLst>
                  <a:outerShdw blurRad="50800" dist="38100" algn="l" rotWithShape="0">
                    <a:prstClr val="black">
                      <a:alpha val="40000"/>
                    </a:prstClr>
                  </a:outerShdw>
                </a:effectLst>
                <a:latin typeface="Cabin" panose="020B0604020202020204" charset="0"/>
              </a:rPr>
              <a:t>ư</a:t>
            </a:r>
            <a:r>
              <a:rPr lang="en-US" sz="1100">
                <a:solidFill>
                  <a:schemeClr val="tx1"/>
                </a:solidFill>
                <a:effectLst>
                  <a:outerShdw blurRad="50800" dist="38100" algn="l" rotWithShape="0">
                    <a:prstClr val="black">
                      <a:alpha val="40000"/>
                    </a:prstClr>
                  </a:outerShdw>
                </a:effectLst>
                <a:latin typeface="Cabin" panose="020B0604020202020204" charset="0"/>
              </a:rPr>
              <a:t>ợc phát sóng th</a:t>
            </a:r>
            <a:r>
              <a:rPr lang="vi-VN" sz="1100">
                <a:solidFill>
                  <a:schemeClr val="tx1"/>
                </a:solidFill>
                <a:effectLst>
                  <a:outerShdw blurRad="50800" dist="38100" algn="l" rotWithShape="0">
                    <a:prstClr val="black">
                      <a:alpha val="40000"/>
                    </a:prstClr>
                  </a:outerShdw>
                </a:effectLst>
                <a:latin typeface="Cabin" panose="020B0604020202020204" charset="0"/>
              </a:rPr>
              <a:t>ư</a:t>
            </a:r>
            <a:r>
              <a:rPr lang="en-US" sz="1100">
                <a:solidFill>
                  <a:schemeClr val="tx1"/>
                </a:solidFill>
                <a:effectLst>
                  <a:outerShdw blurRad="50800" dist="38100" algn="l" rotWithShape="0">
                    <a:prstClr val="black">
                      <a:alpha val="40000"/>
                    </a:prstClr>
                  </a:outerShdw>
                </a:effectLst>
                <a:latin typeface="Cabin" panose="020B0604020202020204" charset="0"/>
              </a:rPr>
              <a:t>ờng xuyên</a:t>
            </a:r>
            <a:endParaRPr sz="9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Tree>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421104" y="4354909"/>
            <a:ext cx="6015792" cy="461665"/>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2.1.</a:t>
            </a:r>
            <a:r>
              <a:rPr lang="en-US" sz="1200" b="1">
                <a:solidFill>
                  <a:schemeClr val="tx1"/>
                </a:solidFill>
                <a:latin typeface="Epilogue" panose="020B0604020202020204" charset="0"/>
              </a:rPr>
              <a:t>5. Chọn ngôn ngữ</a:t>
            </a:r>
          </a:p>
          <a:p>
            <a:pPr algn="ctr"/>
            <a:endParaRPr lang="en-US" sz="1200">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5. Chọn ngôn ngữ</a:t>
            </a:r>
          </a:p>
        </p:txBody>
      </p:sp>
      <p:pic>
        <p:nvPicPr>
          <p:cNvPr id="1026" name="Picture 2" descr="No description available.">
            <a:extLst>
              <a:ext uri="{FF2B5EF4-FFF2-40B4-BE49-F238E27FC236}">
                <a16:creationId xmlns:a16="http://schemas.microsoft.com/office/drawing/2014/main" id="{DF7E0D93-45A1-45D1-B6F8-5FC754AF8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1561"/>
            <a:ext cx="6858000" cy="3233737"/>
          </a:xfrm>
          <a:prstGeom prst="roundRect">
            <a:avLst>
              <a:gd name="adj" fmla="val 323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44831"/>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5747336" y="1969512"/>
            <a:ext cx="760144" cy="1754326"/>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2.1.6. Đăng ký Subscription Plan</a:t>
            </a:r>
            <a:endParaRPr lang="en-US" sz="1200" b="1">
              <a:solidFill>
                <a:schemeClr val="tx1"/>
              </a:solidFill>
              <a:latin typeface="Epilogue" panose="020B0604020202020204" charset="0"/>
            </a:endParaRPr>
          </a:p>
          <a:p>
            <a:pPr algn="ctr"/>
            <a:endParaRPr lang="en-US" sz="1200" b="1">
              <a:solidFill>
                <a:schemeClr val="tx1"/>
              </a:solidFill>
              <a:latin typeface="Epilogue" panose="020B0604020202020204" charset="0"/>
            </a:endParaRPr>
          </a:p>
          <a:p>
            <a:pPr algn="ctr"/>
            <a:endParaRPr lang="en-US" sz="1200">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2.1.6. Đăng ký Subscription Plan</a:t>
            </a:r>
            <a:endParaRPr lang="en-US" b="1">
              <a:latin typeface="Epilogue" panose="020B0604020202020204" charset="0"/>
            </a:endParaRPr>
          </a:p>
        </p:txBody>
      </p:sp>
      <p:pic>
        <p:nvPicPr>
          <p:cNvPr id="2050" name="Picture 2" descr="No description available.">
            <a:extLst>
              <a:ext uri="{FF2B5EF4-FFF2-40B4-BE49-F238E27FC236}">
                <a16:creationId xmlns:a16="http://schemas.microsoft.com/office/drawing/2014/main" id="{3EB5E19E-A116-43EE-8295-9CD674608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7"/>
            <a:ext cx="57816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57986"/>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7</a:t>
            </a:r>
            <a:r>
              <a:rPr lang="vi-VN" b="1">
                <a:latin typeface="Epilogue" panose="020B0604020202020204" charset="0"/>
              </a:rPr>
              <a:t>. </a:t>
            </a:r>
            <a:r>
              <a:rPr lang="en-US" b="1">
                <a:latin typeface="Epilogue" panose="020B0604020202020204" charset="0"/>
              </a:rPr>
              <a:t>Thanh toán</a:t>
            </a:r>
          </a:p>
        </p:txBody>
      </p:sp>
      <p:pic>
        <p:nvPicPr>
          <p:cNvPr id="6" name="Picture 5">
            <a:extLst>
              <a:ext uri="{FF2B5EF4-FFF2-40B4-BE49-F238E27FC236}">
                <a16:creationId xmlns:a16="http://schemas.microsoft.com/office/drawing/2014/main" id="{2C5A920C-1031-433E-8A4A-FB9B40F69E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982" y="823694"/>
            <a:ext cx="6628035" cy="4129306"/>
          </a:xfrm>
          <a:prstGeom prst="roundRect">
            <a:avLst>
              <a:gd name="adj" fmla="val 4672"/>
            </a:avLst>
          </a:prstGeom>
          <a:noFill/>
          <a:ln>
            <a:noFill/>
          </a:ln>
        </p:spPr>
      </p:pic>
    </p:spTree>
    <p:extLst>
      <p:ext uri="{BB962C8B-B14F-4D97-AF65-F5344CB8AC3E}">
        <p14:creationId xmlns:p14="http://schemas.microsoft.com/office/powerpoint/2010/main" val="1608479251"/>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2.1.8. Thêm phim vào Cơ sở dữ liệu:</a:t>
            </a:r>
            <a:endParaRPr lang="en-US" b="1">
              <a:latin typeface="Epilogue" panose="020B0604020202020204" charset="0"/>
            </a:endParaRPr>
          </a:p>
        </p:txBody>
      </p:sp>
      <p:pic>
        <p:nvPicPr>
          <p:cNvPr id="4" name="Picture 3">
            <a:extLst>
              <a:ext uri="{FF2B5EF4-FFF2-40B4-BE49-F238E27FC236}">
                <a16:creationId xmlns:a16="http://schemas.microsoft.com/office/drawing/2014/main" id="{CFBB7274-D76F-43B3-B86F-17DA9DE7A6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207" y="861794"/>
            <a:ext cx="6587585" cy="4098826"/>
          </a:xfrm>
          <a:prstGeom prst="roundRect">
            <a:avLst>
              <a:gd name="adj" fmla="val 6743"/>
            </a:avLst>
          </a:prstGeom>
          <a:noFill/>
          <a:ln>
            <a:noFill/>
          </a:ln>
        </p:spPr>
      </p:pic>
    </p:spTree>
    <p:extLst>
      <p:ext uri="{BB962C8B-B14F-4D97-AF65-F5344CB8AC3E}">
        <p14:creationId xmlns:p14="http://schemas.microsoft.com/office/powerpoint/2010/main" val="3772701463"/>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9 Xoá phim khỏi C</a:t>
            </a:r>
            <a:r>
              <a:rPr lang="vi-VN" b="1">
                <a:latin typeface="Epilogue" panose="020B0604020202020204" charset="0"/>
              </a:rPr>
              <a:t>ơ</a:t>
            </a:r>
            <a:r>
              <a:rPr lang="en-US" b="1">
                <a:latin typeface="Epilogue" panose="020B0604020202020204" charset="0"/>
              </a:rPr>
              <a:t> sở dữ liệu</a:t>
            </a:r>
          </a:p>
        </p:txBody>
      </p:sp>
      <p:pic>
        <p:nvPicPr>
          <p:cNvPr id="5" name="Picture 4">
            <a:extLst>
              <a:ext uri="{FF2B5EF4-FFF2-40B4-BE49-F238E27FC236}">
                <a16:creationId xmlns:a16="http://schemas.microsoft.com/office/drawing/2014/main" id="{8CD9E05C-1D93-4E3F-B8C4-53510FF26DB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620" y="1508601"/>
            <a:ext cx="6780759" cy="2553017"/>
          </a:xfrm>
          <a:prstGeom prst="roundRect">
            <a:avLst>
              <a:gd name="adj" fmla="val 4430"/>
            </a:avLst>
          </a:prstGeom>
          <a:noFill/>
          <a:ln>
            <a:noFill/>
          </a:ln>
        </p:spPr>
      </p:pic>
    </p:spTree>
    <p:extLst>
      <p:ext uri="{BB962C8B-B14F-4D97-AF65-F5344CB8AC3E}">
        <p14:creationId xmlns:p14="http://schemas.microsoft.com/office/powerpoint/2010/main" val="3909177158"/>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10</a:t>
            </a:r>
            <a:r>
              <a:rPr lang="vi-VN" b="1">
                <a:latin typeface="Epilogue" panose="020B0604020202020204" charset="0"/>
              </a:rPr>
              <a:t>.</a:t>
            </a:r>
            <a:r>
              <a:rPr lang="en-US" b="1">
                <a:latin typeface="Epilogue" panose="020B0604020202020204" charset="0"/>
              </a:rPr>
              <a:t>1 Thêm thể loại phim</a:t>
            </a:r>
          </a:p>
        </p:txBody>
      </p:sp>
      <p:pic>
        <p:nvPicPr>
          <p:cNvPr id="6" name="Picture 5">
            <a:extLst>
              <a:ext uri="{FF2B5EF4-FFF2-40B4-BE49-F238E27FC236}">
                <a16:creationId xmlns:a16="http://schemas.microsoft.com/office/drawing/2014/main" id="{3C6335CE-AFF5-4601-B0AD-F6EFD7AF8D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0243" y="800100"/>
            <a:ext cx="6237513" cy="4037105"/>
          </a:xfrm>
          <a:prstGeom prst="roundRect">
            <a:avLst>
              <a:gd name="adj" fmla="val 3832"/>
            </a:avLst>
          </a:prstGeom>
          <a:noFill/>
          <a:ln>
            <a:noFill/>
          </a:ln>
        </p:spPr>
      </p:pic>
    </p:spTree>
    <p:extLst>
      <p:ext uri="{BB962C8B-B14F-4D97-AF65-F5344CB8AC3E}">
        <p14:creationId xmlns:p14="http://schemas.microsoft.com/office/powerpoint/2010/main" val="1461073201"/>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10</a:t>
            </a:r>
            <a:r>
              <a:rPr lang="vi-VN" b="1">
                <a:latin typeface="Epilogue" panose="020B0604020202020204" charset="0"/>
              </a:rPr>
              <a:t>.</a:t>
            </a:r>
            <a:r>
              <a:rPr lang="en-US" b="1">
                <a:latin typeface="Epilogue" panose="020B0604020202020204" charset="0"/>
              </a:rPr>
              <a:t>2 Xoá thể loại phim</a:t>
            </a:r>
          </a:p>
        </p:txBody>
      </p:sp>
      <p:pic>
        <p:nvPicPr>
          <p:cNvPr id="4" name="Picture 3">
            <a:extLst>
              <a:ext uri="{FF2B5EF4-FFF2-40B4-BE49-F238E27FC236}">
                <a16:creationId xmlns:a16="http://schemas.microsoft.com/office/drawing/2014/main" id="{0C4F7D4F-CEF5-4C32-B3C3-580F102B0B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710" y="826135"/>
            <a:ext cx="6418580" cy="3597910"/>
          </a:xfrm>
          <a:prstGeom prst="roundRect">
            <a:avLst>
              <a:gd name="adj" fmla="val 5442"/>
            </a:avLst>
          </a:prstGeom>
          <a:noFill/>
          <a:ln>
            <a:noFill/>
          </a:ln>
        </p:spPr>
      </p:pic>
    </p:spTree>
    <p:extLst>
      <p:ext uri="{BB962C8B-B14F-4D97-AF65-F5344CB8AC3E}">
        <p14:creationId xmlns:p14="http://schemas.microsoft.com/office/powerpoint/2010/main" val="4188323388"/>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11</a:t>
            </a:r>
            <a:r>
              <a:rPr lang="vi-VN" b="1">
                <a:latin typeface="Epilogue" panose="020B0604020202020204" charset="0"/>
              </a:rPr>
              <a:t>.</a:t>
            </a:r>
            <a:r>
              <a:rPr lang="en-US" b="1">
                <a:latin typeface="Epilogue" panose="020B0604020202020204" charset="0"/>
              </a:rPr>
              <a:t>1 Thêm quốc gia phim</a:t>
            </a:r>
          </a:p>
        </p:txBody>
      </p:sp>
      <p:pic>
        <p:nvPicPr>
          <p:cNvPr id="5" name="Picture 4" descr="Diagram&#10;&#10;Description automatically generated">
            <a:extLst>
              <a:ext uri="{FF2B5EF4-FFF2-40B4-BE49-F238E27FC236}">
                <a16:creationId xmlns:a16="http://schemas.microsoft.com/office/drawing/2014/main" id="{A8115FB0-17C2-4481-98F1-DB9EEF74AA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0852" y="771863"/>
            <a:ext cx="5916295" cy="4256761"/>
          </a:xfrm>
          <a:prstGeom prst="roundRect">
            <a:avLst>
              <a:gd name="adj" fmla="val 3599"/>
            </a:avLst>
          </a:prstGeom>
          <a:noFill/>
          <a:ln>
            <a:noFill/>
          </a:ln>
        </p:spPr>
      </p:pic>
    </p:spTree>
    <p:extLst>
      <p:ext uri="{BB962C8B-B14F-4D97-AF65-F5344CB8AC3E}">
        <p14:creationId xmlns:p14="http://schemas.microsoft.com/office/powerpoint/2010/main" val="4027485331"/>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11</a:t>
            </a:r>
            <a:r>
              <a:rPr lang="vi-VN" b="1">
                <a:latin typeface="Epilogue" panose="020B0604020202020204" charset="0"/>
              </a:rPr>
              <a:t>.</a:t>
            </a:r>
            <a:r>
              <a:rPr lang="en-US" b="1">
                <a:latin typeface="Epilogue" panose="020B0604020202020204" charset="0"/>
              </a:rPr>
              <a:t>2 Xoá quốc gia phim</a:t>
            </a:r>
          </a:p>
        </p:txBody>
      </p:sp>
      <p:pic>
        <p:nvPicPr>
          <p:cNvPr id="4" name="Picture 3">
            <a:extLst>
              <a:ext uri="{FF2B5EF4-FFF2-40B4-BE49-F238E27FC236}">
                <a16:creationId xmlns:a16="http://schemas.microsoft.com/office/drawing/2014/main" id="{5BE0E699-B5E9-4F83-911C-B3A1F29EE9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710" y="917575"/>
            <a:ext cx="6418580" cy="3597910"/>
          </a:xfrm>
          <a:prstGeom prst="roundRect">
            <a:avLst>
              <a:gd name="adj" fmla="val 4383"/>
            </a:avLst>
          </a:prstGeom>
          <a:noFill/>
          <a:ln>
            <a:noFill/>
          </a:ln>
        </p:spPr>
      </p:pic>
    </p:spTree>
    <p:extLst>
      <p:ext uri="{BB962C8B-B14F-4D97-AF65-F5344CB8AC3E}">
        <p14:creationId xmlns:p14="http://schemas.microsoft.com/office/powerpoint/2010/main" val="423506838"/>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2.1.12.</a:t>
            </a:r>
            <a:r>
              <a:rPr lang="en-US" b="1">
                <a:latin typeface="Epilogue" panose="020B0604020202020204" charset="0"/>
              </a:rPr>
              <a:t>1</a:t>
            </a:r>
            <a:r>
              <a:rPr lang="vi-VN" b="1">
                <a:latin typeface="Epilogue" panose="020B0604020202020204" charset="0"/>
              </a:rPr>
              <a:t> Thêm </a:t>
            </a:r>
            <a:r>
              <a:rPr lang="en-US" b="1">
                <a:latin typeface="Epilogue" panose="020B0604020202020204" charset="0"/>
              </a:rPr>
              <a:t>d</a:t>
            </a:r>
            <a:r>
              <a:rPr lang="vi-VN" b="1">
                <a:latin typeface="Epilogue" panose="020B0604020202020204" charset="0"/>
              </a:rPr>
              <a:t>iễn viên phim:</a:t>
            </a:r>
            <a:endParaRPr lang="en-US" b="1">
              <a:latin typeface="Epilogue" panose="020B0604020202020204" charset="0"/>
            </a:endParaRPr>
          </a:p>
        </p:txBody>
      </p:sp>
      <p:pic>
        <p:nvPicPr>
          <p:cNvPr id="5" name="Picture 4" descr="Diagram&#10;&#10;Description automatically generated">
            <a:extLst>
              <a:ext uri="{FF2B5EF4-FFF2-40B4-BE49-F238E27FC236}">
                <a16:creationId xmlns:a16="http://schemas.microsoft.com/office/drawing/2014/main" id="{554E3A8B-AB79-448E-8E33-7D7DB2F383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2772" y="826636"/>
            <a:ext cx="5672455" cy="4089170"/>
          </a:xfrm>
          <a:prstGeom prst="roundRect">
            <a:avLst>
              <a:gd name="adj" fmla="val 3623"/>
            </a:avLst>
          </a:prstGeom>
          <a:noFill/>
          <a:ln>
            <a:noFill/>
          </a:ln>
        </p:spPr>
      </p:pic>
    </p:spTree>
    <p:extLst>
      <p:ext uri="{BB962C8B-B14F-4D97-AF65-F5344CB8AC3E}">
        <p14:creationId xmlns:p14="http://schemas.microsoft.com/office/powerpoint/2010/main" val="23453317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cxnSp>
        <p:nvCxnSpPr>
          <p:cNvPr id="701" name="Google Shape;701;p41"/>
          <p:cNvCxnSpPr>
            <a:cxnSpLocks/>
            <a:stCxn id="696" idx="1"/>
          </p:cNvCxnSpPr>
          <p:nvPr/>
        </p:nvCxnSpPr>
        <p:spPr>
          <a:xfrm rot="10800000" flipV="1">
            <a:off x="3721375" y="2700137"/>
            <a:ext cx="818496" cy="19219"/>
          </a:xfrm>
          <a:prstGeom prst="bentConnector3">
            <a:avLst>
              <a:gd name="adj1" fmla="val -18078"/>
            </a:avLst>
          </a:prstGeom>
          <a:noFill/>
          <a:ln w="28575" cap="flat" cmpd="sng">
            <a:solidFill>
              <a:schemeClr val="dk1"/>
            </a:solidFill>
            <a:prstDash val="solid"/>
            <a:round/>
            <a:headEnd type="none" w="med" len="med"/>
            <a:tailEnd type="none" w="med" len="med"/>
          </a:ln>
        </p:spPr>
      </p:cxnSp>
      <p:sp>
        <p:nvSpPr>
          <p:cNvPr id="685" name="Google Shape;685;p41"/>
          <p:cNvSpPr/>
          <p:nvPr/>
        </p:nvSpPr>
        <p:spPr>
          <a:xfrm>
            <a:off x="1160531" y="2926292"/>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86" name="Google Shape;686;p41"/>
          <p:cNvSpPr/>
          <p:nvPr/>
        </p:nvSpPr>
        <p:spPr>
          <a:xfrm>
            <a:off x="1123481" y="2887854"/>
            <a:ext cx="1161900" cy="397800"/>
          </a:xfrm>
          <a:prstGeom prst="roundRect">
            <a:avLst>
              <a:gd name="adj" fmla="val 16667"/>
            </a:avLst>
          </a:prstGeom>
          <a:solidFill>
            <a:schemeClr val="accent1"/>
          </a:solidFill>
          <a:ln>
            <a:noFill/>
          </a:ln>
        </p:spPr>
        <p:txBody>
          <a:bodyPr spcFirstLastPara="1" wrap="square" lIns="68569" tIns="68569" rIns="68569" bIns="68569" anchor="ctr" anchorCtr="0">
            <a:noAutofit/>
          </a:bodyPr>
          <a:lstStyle/>
          <a:p>
            <a:endParaRPr sz="1050"/>
          </a:p>
        </p:txBody>
      </p:sp>
      <p:sp>
        <p:nvSpPr>
          <p:cNvPr id="687" name="Google Shape;687;p41"/>
          <p:cNvSpPr txBox="1"/>
          <p:nvPr/>
        </p:nvSpPr>
        <p:spPr>
          <a:xfrm>
            <a:off x="1123481" y="2894737"/>
            <a:ext cx="1161900" cy="395775"/>
          </a:xfrm>
          <a:prstGeom prst="rect">
            <a:avLst/>
          </a:prstGeom>
          <a:noFill/>
          <a:ln>
            <a:noFill/>
          </a:ln>
        </p:spPr>
        <p:txBody>
          <a:bodyPr spcFirstLastPara="1" wrap="square" lIns="68569" tIns="68569" rIns="68569" bIns="68569" anchor="ctr" anchorCtr="0">
            <a:noAutofit/>
          </a:bodyPr>
          <a:lstStyle/>
          <a:p>
            <a:pPr algn="ctr"/>
            <a:r>
              <a:rPr lang="en-US" sz="1200" b="1">
                <a:solidFill>
                  <a:schemeClr val="dk1"/>
                </a:solidFill>
                <a:latin typeface="Epilogue"/>
                <a:ea typeface="Epilogue"/>
                <a:cs typeface="Epilogue"/>
                <a:sym typeface="Epilogue"/>
              </a:rPr>
              <a:t>API</a:t>
            </a:r>
            <a:endParaRPr sz="1200" b="1">
              <a:solidFill>
                <a:schemeClr val="dk1"/>
              </a:solidFill>
              <a:latin typeface="Epilogue"/>
              <a:ea typeface="Epilogue"/>
              <a:cs typeface="Epilogue"/>
              <a:sym typeface="Epilogue"/>
            </a:endParaRPr>
          </a:p>
        </p:txBody>
      </p:sp>
      <p:sp>
        <p:nvSpPr>
          <p:cNvPr id="688" name="Google Shape;688;p41"/>
          <p:cNvSpPr txBox="1"/>
          <p:nvPr/>
        </p:nvSpPr>
        <p:spPr>
          <a:xfrm>
            <a:off x="874643" y="3341763"/>
            <a:ext cx="1726456" cy="569700"/>
          </a:xfrm>
          <a:prstGeom prst="rect">
            <a:avLst/>
          </a:prstGeom>
          <a:noFill/>
          <a:ln>
            <a:noFill/>
          </a:ln>
        </p:spPr>
        <p:txBody>
          <a:bodyPr spcFirstLastPara="1" wrap="square" lIns="68569" tIns="68569" rIns="68569" bIns="68569" anchor="t" anchorCtr="0">
            <a:noAutofit/>
          </a:bodyPr>
          <a:lstStyle/>
          <a:p>
            <a:pPr algn="ctr">
              <a:spcAft>
                <a:spcPts val="1200"/>
              </a:spcAft>
            </a:pPr>
            <a:r>
              <a:rPr lang="en-US" sz="1100">
                <a:solidFill>
                  <a:schemeClr val="tx1"/>
                </a:solidFill>
                <a:effectLst>
                  <a:outerShdw blurRad="50800" dist="38100" algn="l" rotWithShape="0">
                    <a:prstClr val="black">
                      <a:alpha val="40000"/>
                    </a:prstClr>
                  </a:outerShdw>
                </a:effectLst>
                <a:latin typeface="Cabin" panose="020B0604020202020204" charset="0"/>
              </a:rPr>
              <a:t>C</a:t>
            </a:r>
            <a:r>
              <a:rPr lang="vi-VN" sz="1100">
                <a:solidFill>
                  <a:schemeClr val="tx1"/>
                </a:solidFill>
                <a:effectLst>
                  <a:outerShdw blurRad="50800" dist="38100" algn="l" rotWithShape="0">
                    <a:prstClr val="black">
                      <a:alpha val="40000"/>
                    </a:prstClr>
                  </a:outerShdw>
                </a:effectLst>
                <a:latin typeface="Cabin" panose="020B0604020202020204" charset="0"/>
              </a:rPr>
              <a:t>ông nghệ cho phép các ứng dụng và hệ thống khác nhau tương tác với nhau </a:t>
            </a:r>
            <a:endParaRPr sz="11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690" name="Google Shape;690;p41"/>
          <p:cNvSpPr/>
          <p:nvPr/>
        </p:nvSpPr>
        <p:spPr>
          <a:xfrm>
            <a:off x="1124481" y="1952819"/>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1" name="Google Shape;691;p41"/>
          <p:cNvSpPr/>
          <p:nvPr/>
        </p:nvSpPr>
        <p:spPr>
          <a:xfrm>
            <a:off x="1087431" y="1914381"/>
            <a:ext cx="1161900" cy="397800"/>
          </a:xfrm>
          <a:prstGeom prst="roundRect">
            <a:avLst>
              <a:gd name="adj" fmla="val 16667"/>
            </a:avLst>
          </a:prstGeom>
          <a:solidFill>
            <a:schemeClr val="accent1"/>
          </a:solidFill>
          <a:ln>
            <a:noFill/>
          </a:ln>
        </p:spPr>
        <p:txBody>
          <a:bodyPr spcFirstLastPara="1" wrap="square" lIns="68569" tIns="68569" rIns="68569" bIns="68569" anchor="ctr" anchorCtr="0">
            <a:noAutofit/>
          </a:bodyPr>
          <a:lstStyle/>
          <a:p>
            <a:endParaRPr sz="1050"/>
          </a:p>
        </p:txBody>
      </p:sp>
      <p:sp>
        <p:nvSpPr>
          <p:cNvPr id="692" name="Google Shape;692;p41"/>
          <p:cNvSpPr txBox="1"/>
          <p:nvPr/>
        </p:nvSpPr>
        <p:spPr>
          <a:xfrm>
            <a:off x="1155965" y="1909163"/>
            <a:ext cx="1021950" cy="395775"/>
          </a:xfrm>
          <a:prstGeom prst="rect">
            <a:avLst/>
          </a:prstGeom>
          <a:noFill/>
          <a:ln>
            <a:noFill/>
          </a:ln>
        </p:spPr>
        <p:txBody>
          <a:bodyPr spcFirstLastPara="1" wrap="square" lIns="68569" tIns="68569" rIns="68569" bIns="68569" anchor="ctr" anchorCtr="0">
            <a:noAutofit/>
          </a:bodyPr>
          <a:lstStyle/>
          <a:p>
            <a:pPr algn="ctr"/>
            <a:r>
              <a:rPr lang="en-US" sz="1200" b="1">
                <a:solidFill>
                  <a:schemeClr val="dk1"/>
                </a:solidFill>
                <a:latin typeface="Epilogue"/>
                <a:ea typeface="Epilogue"/>
                <a:cs typeface="Epilogue"/>
                <a:sym typeface="Epilogue"/>
              </a:rPr>
              <a:t>Website</a:t>
            </a:r>
            <a:endParaRPr sz="1200" b="1">
              <a:solidFill>
                <a:schemeClr val="dk1"/>
              </a:solidFill>
              <a:latin typeface="Epilogue"/>
              <a:ea typeface="Epilogue"/>
              <a:cs typeface="Epilogue"/>
              <a:sym typeface="Epilogue"/>
            </a:endParaRPr>
          </a:p>
        </p:txBody>
      </p:sp>
      <p:sp>
        <p:nvSpPr>
          <p:cNvPr id="693" name="Google Shape;693;p41"/>
          <p:cNvSpPr txBox="1"/>
          <p:nvPr/>
        </p:nvSpPr>
        <p:spPr>
          <a:xfrm>
            <a:off x="1049948" y="2328793"/>
            <a:ext cx="1298993" cy="450365"/>
          </a:xfrm>
          <a:prstGeom prst="rect">
            <a:avLst/>
          </a:prstGeom>
          <a:noFill/>
          <a:ln>
            <a:noFill/>
          </a:ln>
        </p:spPr>
        <p:txBody>
          <a:bodyPr spcFirstLastPara="1" wrap="square" lIns="68569" tIns="68569" rIns="68569" bIns="68569" anchor="t" anchorCtr="0">
            <a:noAutofit/>
          </a:bodyPr>
          <a:lstStyle/>
          <a:p>
            <a:pPr algn="ctr"/>
            <a:r>
              <a:rPr lang="en-US" sz="1100">
                <a:solidFill>
                  <a:schemeClr val="tx1"/>
                </a:solidFill>
                <a:effectLst>
                  <a:outerShdw blurRad="50800" dist="38100" algn="l" rotWithShape="0">
                    <a:prstClr val="black">
                      <a:alpha val="40000"/>
                    </a:prstClr>
                  </a:outerShdw>
                </a:effectLst>
                <a:latin typeface="Cabin" panose="020B0604020202020204" charset="0"/>
              </a:rPr>
              <a:t>Một nhóm các trang web liên quan</a:t>
            </a:r>
            <a:endParaRPr sz="9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695" name="Google Shape;695;p41"/>
          <p:cNvSpPr/>
          <p:nvPr/>
        </p:nvSpPr>
        <p:spPr>
          <a:xfrm>
            <a:off x="4576921" y="2539676"/>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6" name="Google Shape;696;p41"/>
          <p:cNvSpPr/>
          <p:nvPr/>
        </p:nvSpPr>
        <p:spPr>
          <a:xfrm>
            <a:off x="4539871" y="2501238"/>
            <a:ext cx="1161900" cy="397800"/>
          </a:xfrm>
          <a:prstGeom prst="roundRect">
            <a:avLst>
              <a:gd name="adj" fmla="val 16667"/>
            </a:avLst>
          </a:prstGeom>
          <a:solidFill>
            <a:schemeClr val="accent1"/>
          </a:solidFill>
          <a:ln>
            <a:noFill/>
          </a:ln>
        </p:spPr>
        <p:txBody>
          <a:bodyPr spcFirstLastPara="1" wrap="square" lIns="68569" tIns="68569" rIns="68569" bIns="68569" anchor="ctr" anchorCtr="0">
            <a:noAutofit/>
          </a:bodyPr>
          <a:lstStyle/>
          <a:p>
            <a:endParaRPr sz="1050"/>
          </a:p>
        </p:txBody>
      </p:sp>
      <p:sp>
        <p:nvSpPr>
          <p:cNvPr id="697" name="Google Shape;697;p41"/>
          <p:cNvSpPr txBox="1"/>
          <p:nvPr/>
        </p:nvSpPr>
        <p:spPr>
          <a:xfrm>
            <a:off x="4594425" y="2507554"/>
            <a:ext cx="1021950" cy="395775"/>
          </a:xfrm>
          <a:prstGeom prst="rect">
            <a:avLst/>
          </a:prstGeom>
          <a:noFill/>
          <a:ln>
            <a:noFill/>
          </a:ln>
        </p:spPr>
        <p:txBody>
          <a:bodyPr spcFirstLastPara="1" wrap="square" lIns="68569" tIns="68569" rIns="68569" bIns="68569" anchor="ctr" anchorCtr="0">
            <a:noAutofit/>
          </a:bodyPr>
          <a:lstStyle/>
          <a:p>
            <a:pPr algn="ctr"/>
            <a:r>
              <a:rPr lang="vi-VN" b="1">
                <a:solidFill>
                  <a:schemeClr val="tx1"/>
                </a:solidFill>
                <a:latin typeface="Epilogue" panose="020B0604020202020204" charset="0"/>
              </a:rPr>
              <a:t>CMS</a:t>
            </a:r>
            <a:endParaRPr sz="1500" b="1">
              <a:solidFill>
                <a:schemeClr val="tx1"/>
              </a:solidFill>
              <a:latin typeface="Epilogue" panose="020B0604020202020204" charset="0"/>
              <a:ea typeface="Epilogue"/>
              <a:cs typeface="Epilogue"/>
              <a:sym typeface="Epilogue"/>
            </a:endParaRPr>
          </a:p>
        </p:txBody>
      </p:sp>
      <p:sp>
        <p:nvSpPr>
          <p:cNvPr id="698" name="Google Shape;698;p41"/>
          <p:cNvSpPr txBox="1"/>
          <p:nvPr/>
        </p:nvSpPr>
        <p:spPr>
          <a:xfrm>
            <a:off x="4385872" y="2926292"/>
            <a:ext cx="1469898" cy="569700"/>
          </a:xfrm>
          <a:prstGeom prst="rect">
            <a:avLst/>
          </a:prstGeom>
          <a:noFill/>
          <a:ln>
            <a:noFill/>
          </a:ln>
        </p:spPr>
        <p:txBody>
          <a:bodyPr spcFirstLastPara="1" wrap="square" lIns="68569" tIns="68569" rIns="68569" bIns="68569" anchor="t" anchorCtr="0">
            <a:noAutofit/>
          </a:bodyPr>
          <a:lstStyle/>
          <a:p>
            <a:pPr algn="ctr"/>
            <a:r>
              <a:rPr lang="vi-VN" sz="1100">
                <a:solidFill>
                  <a:schemeClr val="tx1"/>
                </a:solidFill>
                <a:effectLst>
                  <a:outerShdw blurRad="50800" dist="38100" algn="l" rotWithShape="0">
                    <a:prstClr val="black">
                      <a:alpha val="40000"/>
                    </a:prstClr>
                  </a:outerShdw>
                </a:effectLst>
                <a:latin typeface="Cabin" panose="020B0604020202020204" charset="0"/>
              </a:rPr>
              <a:t>Content Management System (Hệ thống quản lý nội dung). </a:t>
            </a:r>
            <a:endParaRPr sz="10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cxnSp>
        <p:nvCxnSpPr>
          <p:cNvPr id="699" name="Google Shape;699;p41"/>
          <p:cNvCxnSpPr>
            <a:cxnSpLocks/>
            <a:stCxn id="691" idx="3"/>
          </p:cNvCxnSpPr>
          <p:nvPr/>
        </p:nvCxnSpPr>
        <p:spPr>
          <a:xfrm>
            <a:off x="2249334" y="2113278"/>
            <a:ext cx="921375" cy="621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cxnSpLocks/>
          </p:cNvCxnSpPr>
          <p:nvPr/>
        </p:nvCxnSpPr>
        <p:spPr>
          <a:xfrm flipV="1">
            <a:off x="2280618" y="2732431"/>
            <a:ext cx="919416" cy="369720"/>
          </a:xfrm>
          <a:prstGeom prst="bentConnector3">
            <a:avLst>
              <a:gd name="adj1" fmla="val 46374"/>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2953382" y="2369394"/>
            <a:ext cx="918488" cy="699926"/>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FFF00"/>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28" name="Google Shape;609;p38">
            <a:extLst>
              <a:ext uri="{FF2B5EF4-FFF2-40B4-BE49-F238E27FC236}">
                <a16:creationId xmlns:a16="http://schemas.microsoft.com/office/drawing/2014/main" id="{F9628811-7CE7-4726-A9AE-934F5824FED8}"/>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
        <p:nvSpPr>
          <p:cNvPr id="29" name="Google Shape;609;p38">
            <a:extLst>
              <a:ext uri="{FF2B5EF4-FFF2-40B4-BE49-F238E27FC236}">
                <a16:creationId xmlns:a16="http://schemas.microsoft.com/office/drawing/2014/main" id="{F549126F-91D4-4C93-920C-CDBE8B685802}"/>
              </a:ext>
            </a:extLst>
          </p:cNvPr>
          <p:cNvSpPr txBox="1">
            <a:spLocks/>
          </p:cNvSpPr>
          <p:nvPr/>
        </p:nvSpPr>
        <p:spPr>
          <a:xfrm>
            <a:off x="535155" y="868701"/>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1.2) Bảng thuật ngữ</a:t>
            </a:r>
          </a:p>
        </p:txBody>
      </p:sp>
    </p:spTree>
    <p:extLst>
      <p:ext uri="{BB962C8B-B14F-4D97-AF65-F5344CB8AC3E}">
        <p14:creationId xmlns:p14="http://schemas.microsoft.com/office/powerpoint/2010/main" val="1328423434"/>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2.1.12.</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d</a:t>
            </a:r>
            <a:r>
              <a:rPr lang="vi-VN" b="1">
                <a:latin typeface="Epilogue" panose="020B0604020202020204" charset="0"/>
              </a:rPr>
              <a:t>iễn viên phim:</a:t>
            </a:r>
            <a:endParaRPr lang="en-US" b="1">
              <a:latin typeface="Epilogue" panose="020B0604020202020204" charset="0"/>
            </a:endParaRPr>
          </a:p>
        </p:txBody>
      </p:sp>
      <p:pic>
        <p:nvPicPr>
          <p:cNvPr id="6" name="Picture 5">
            <a:extLst>
              <a:ext uri="{FF2B5EF4-FFF2-40B4-BE49-F238E27FC236}">
                <a16:creationId xmlns:a16="http://schemas.microsoft.com/office/drawing/2014/main" id="{3F911D59-A0A3-427F-88C5-43E53FFDCD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710" y="932815"/>
            <a:ext cx="6418580" cy="3597910"/>
          </a:xfrm>
          <a:prstGeom prst="roundRect">
            <a:avLst>
              <a:gd name="adj" fmla="val 5442"/>
            </a:avLst>
          </a:prstGeom>
          <a:noFill/>
          <a:ln>
            <a:noFill/>
          </a:ln>
        </p:spPr>
      </p:pic>
    </p:spTree>
    <p:extLst>
      <p:ext uri="{BB962C8B-B14F-4D97-AF65-F5344CB8AC3E}">
        <p14:creationId xmlns:p14="http://schemas.microsoft.com/office/powerpoint/2010/main" val="4186414552"/>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a:t>
            </a:r>
            <a:r>
              <a:rPr lang="en-US" b="1">
                <a:latin typeface="Epilogue" panose="020B0604020202020204" charset="0"/>
              </a:rPr>
              <a:t>3.1</a:t>
            </a:r>
            <a:r>
              <a:rPr lang="vi-VN" b="1">
                <a:latin typeface="Epilogue" panose="020B0604020202020204" charset="0"/>
              </a:rPr>
              <a:t> </a:t>
            </a:r>
            <a:r>
              <a:rPr lang="en-US" b="1">
                <a:latin typeface="Epilogue" panose="020B0604020202020204" charset="0"/>
              </a:rPr>
              <a:t>Thêm đạo diễn </a:t>
            </a:r>
            <a:r>
              <a:rPr lang="vi-VN" b="1">
                <a:latin typeface="Epilogue" panose="020B0604020202020204" charset="0"/>
              </a:rPr>
              <a:t>phim:</a:t>
            </a:r>
            <a:endParaRPr lang="en-US" b="1">
              <a:latin typeface="Epilogue" panose="020B0604020202020204" charset="0"/>
            </a:endParaRPr>
          </a:p>
        </p:txBody>
      </p:sp>
      <p:pic>
        <p:nvPicPr>
          <p:cNvPr id="4" name="Picture 3" descr="Diagram&#10;&#10;Description automatically generated">
            <a:extLst>
              <a:ext uri="{FF2B5EF4-FFF2-40B4-BE49-F238E27FC236}">
                <a16:creationId xmlns:a16="http://schemas.microsoft.com/office/drawing/2014/main" id="{102794D6-46F9-4D78-8BCC-3F6E86E21D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9163" y="774157"/>
            <a:ext cx="6064434" cy="4369343"/>
          </a:xfrm>
          <a:prstGeom prst="roundRect">
            <a:avLst>
              <a:gd name="adj" fmla="val 2917"/>
            </a:avLst>
          </a:prstGeom>
          <a:noFill/>
          <a:ln>
            <a:noFill/>
          </a:ln>
        </p:spPr>
      </p:pic>
    </p:spTree>
    <p:extLst>
      <p:ext uri="{BB962C8B-B14F-4D97-AF65-F5344CB8AC3E}">
        <p14:creationId xmlns:p14="http://schemas.microsoft.com/office/powerpoint/2010/main" val="1642378552"/>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a:t>
            </a:r>
            <a:r>
              <a:rPr lang="en-US" b="1">
                <a:latin typeface="Epilogue" panose="020B0604020202020204" charset="0"/>
              </a:rPr>
              <a:t>3.2</a:t>
            </a:r>
            <a:r>
              <a:rPr lang="vi-VN" b="1">
                <a:latin typeface="Epilogue" panose="020B0604020202020204" charset="0"/>
              </a:rPr>
              <a:t> </a:t>
            </a:r>
            <a:r>
              <a:rPr lang="en-US" b="1">
                <a:latin typeface="Epilogue" panose="020B0604020202020204" charset="0"/>
              </a:rPr>
              <a:t>Xoá đạo diễn </a:t>
            </a:r>
            <a:r>
              <a:rPr lang="vi-VN" b="1">
                <a:latin typeface="Epilogue" panose="020B0604020202020204" charset="0"/>
              </a:rPr>
              <a:t>phim:</a:t>
            </a:r>
            <a:endParaRPr lang="en-US" b="1">
              <a:latin typeface="Epilogue" panose="020B0604020202020204" charset="0"/>
            </a:endParaRPr>
          </a:p>
        </p:txBody>
      </p:sp>
      <p:pic>
        <p:nvPicPr>
          <p:cNvPr id="4" name="Picture 3">
            <a:extLst>
              <a:ext uri="{FF2B5EF4-FFF2-40B4-BE49-F238E27FC236}">
                <a16:creationId xmlns:a16="http://schemas.microsoft.com/office/drawing/2014/main" id="{05553B12-8392-4F7A-BF7B-7DDC501B13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330" y="882640"/>
            <a:ext cx="6629340" cy="3495685"/>
          </a:xfrm>
          <a:prstGeom prst="roundRect">
            <a:avLst>
              <a:gd name="adj" fmla="val 2933"/>
            </a:avLst>
          </a:prstGeom>
          <a:noFill/>
          <a:ln>
            <a:noFill/>
          </a:ln>
        </p:spPr>
      </p:pic>
    </p:spTree>
    <p:extLst>
      <p:ext uri="{BB962C8B-B14F-4D97-AF65-F5344CB8AC3E}">
        <p14:creationId xmlns:p14="http://schemas.microsoft.com/office/powerpoint/2010/main" val="1896624920"/>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2.1.14. Thay đổi Subscription Plan từ Admin:</a:t>
            </a:r>
            <a:endParaRPr lang="en-US" b="1">
              <a:latin typeface="Epilogue" panose="020B0604020202020204" charset="0"/>
            </a:endParaRPr>
          </a:p>
        </p:txBody>
      </p:sp>
      <p:pic>
        <p:nvPicPr>
          <p:cNvPr id="5" name="Picture 4" descr="Diagram&#10;&#10;Description automatically generated">
            <a:extLst>
              <a:ext uri="{FF2B5EF4-FFF2-40B4-BE49-F238E27FC236}">
                <a16:creationId xmlns:a16="http://schemas.microsoft.com/office/drawing/2014/main" id="{03E97D8E-BC86-46B5-AB8E-68D30453F5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7805" y="791845"/>
            <a:ext cx="6422390" cy="4138930"/>
          </a:xfrm>
          <a:prstGeom prst="roundRect">
            <a:avLst>
              <a:gd name="adj" fmla="val 3964"/>
            </a:avLst>
          </a:prstGeom>
          <a:noFill/>
          <a:ln>
            <a:noFill/>
          </a:ln>
        </p:spPr>
      </p:pic>
    </p:spTree>
    <p:extLst>
      <p:ext uri="{BB962C8B-B14F-4D97-AF65-F5344CB8AC3E}">
        <p14:creationId xmlns:p14="http://schemas.microsoft.com/office/powerpoint/2010/main" val="3052835843"/>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2.1.15.</a:t>
            </a:r>
            <a:r>
              <a:rPr lang="en-US" b="1">
                <a:latin typeface="Epilogue" panose="020B0604020202020204" charset="0"/>
              </a:rPr>
              <a:t>1</a:t>
            </a:r>
            <a:r>
              <a:rPr lang="vi-VN" b="1">
                <a:latin typeface="Epilogue" panose="020B0604020202020204" charset="0"/>
              </a:rPr>
              <a:t> Thêm</a:t>
            </a:r>
            <a:r>
              <a:rPr lang="en-US" b="1">
                <a:latin typeface="Epilogue" panose="020B0604020202020204" charset="0"/>
              </a:rPr>
              <a:t> </a:t>
            </a:r>
            <a:r>
              <a:rPr lang="vi-VN" b="1">
                <a:latin typeface="Epilogue" panose="020B0604020202020204" charset="0"/>
              </a:rPr>
              <a:t>tài khoản người dùng từ Admin: </a:t>
            </a:r>
            <a:endParaRPr lang="en-US" b="1">
              <a:latin typeface="Epilogue" panose="020B0604020202020204" charset="0"/>
            </a:endParaRPr>
          </a:p>
        </p:txBody>
      </p:sp>
      <p:pic>
        <p:nvPicPr>
          <p:cNvPr id="4" name="Picture 3">
            <a:extLst>
              <a:ext uri="{FF2B5EF4-FFF2-40B4-BE49-F238E27FC236}">
                <a16:creationId xmlns:a16="http://schemas.microsoft.com/office/drawing/2014/main" id="{77F19803-7909-43D8-8449-8767C871F0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768" y="1046162"/>
            <a:ext cx="6748463" cy="3234056"/>
          </a:xfrm>
          <a:prstGeom prst="roundRect">
            <a:avLst>
              <a:gd name="adj" fmla="val 4415"/>
            </a:avLst>
          </a:prstGeom>
          <a:noFill/>
          <a:ln>
            <a:noFill/>
          </a:ln>
        </p:spPr>
      </p:pic>
    </p:spTree>
    <p:extLst>
      <p:ext uri="{BB962C8B-B14F-4D97-AF65-F5344CB8AC3E}">
        <p14:creationId xmlns:p14="http://schemas.microsoft.com/office/powerpoint/2010/main" val="247776452"/>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2.1.15.</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a:t>
            </a:r>
            <a:r>
              <a:rPr lang="vi-VN" b="1">
                <a:latin typeface="Epilogue" panose="020B0604020202020204" charset="0"/>
              </a:rPr>
              <a:t>tài khoản người dùng từ Admin: </a:t>
            </a:r>
            <a:endParaRPr lang="en-US" b="1">
              <a:latin typeface="Epilogue" panose="020B0604020202020204" charset="0"/>
            </a:endParaRPr>
          </a:p>
        </p:txBody>
      </p:sp>
      <p:pic>
        <p:nvPicPr>
          <p:cNvPr id="5" name="Picture 4">
            <a:extLst>
              <a:ext uri="{FF2B5EF4-FFF2-40B4-BE49-F238E27FC236}">
                <a16:creationId xmlns:a16="http://schemas.microsoft.com/office/drawing/2014/main" id="{1BAFC018-0E90-4C7B-9236-DC33936029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050" y="958691"/>
            <a:ext cx="6731899" cy="3226118"/>
          </a:xfrm>
          <a:prstGeom prst="roundRect">
            <a:avLst>
              <a:gd name="adj" fmla="val 2968"/>
            </a:avLst>
          </a:prstGeom>
          <a:noFill/>
          <a:ln>
            <a:noFill/>
          </a:ln>
        </p:spPr>
      </p:pic>
    </p:spTree>
    <p:extLst>
      <p:ext uri="{BB962C8B-B14F-4D97-AF65-F5344CB8AC3E}">
        <p14:creationId xmlns:p14="http://schemas.microsoft.com/office/powerpoint/2010/main" val="855264843"/>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2.1.16. Thay đổi tài khoản người dùng từ Admin:</a:t>
            </a:r>
            <a:endParaRPr lang="en-US" b="1">
              <a:latin typeface="Epilogue" panose="020B0604020202020204" charset="0"/>
            </a:endParaRPr>
          </a:p>
        </p:txBody>
      </p:sp>
      <p:pic>
        <p:nvPicPr>
          <p:cNvPr id="4" name="Picture 3">
            <a:extLst>
              <a:ext uri="{FF2B5EF4-FFF2-40B4-BE49-F238E27FC236}">
                <a16:creationId xmlns:a16="http://schemas.microsoft.com/office/drawing/2014/main" id="{E14AFA25-23D6-404E-89D8-48E5668B91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3927" y="781751"/>
            <a:ext cx="6130146" cy="4308409"/>
          </a:xfrm>
          <a:prstGeom prst="roundRect">
            <a:avLst>
              <a:gd name="adj" fmla="val 5171"/>
            </a:avLst>
          </a:prstGeom>
          <a:noFill/>
          <a:ln>
            <a:noFill/>
          </a:ln>
        </p:spPr>
      </p:pic>
    </p:spTree>
    <p:extLst>
      <p:ext uri="{BB962C8B-B14F-4D97-AF65-F5344CB8AC3E}">
        <p14:creationId xmlns:p14="http://schemas.microsoft.com/office/powerpoint/2010/main" val="4137122134"/>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2.1.17.</a:t>
            </a:r>
            <a:r>
              <a:rPr lang="en-US" b="1">
                <a:latin typeface="Epilogue" panose="020B0604020202020204" charset="0"/>
              </a:rPr>
              <a:t>1</a:t>
            </a:r>
            <a:r>
              <a:rPr lang="vi-VN" b="1">
                <a:latin typeface="Epilogue" panose="020B0604020202020204" charset="0"/>
              </a:rPr>
              <a:t> Thêm</a:t>
            </a:r>
            <a:r>
              <a:rPr lang="en-US" b="1">
                <a:latin typeface="Epilogue" panose="020B0604020202020204" charset="0"/>
              </a:rPr>
              <a:t> </a:t>
            </a:r>
            <a:r>
              <a:rPr lang="vi-VN" b="1">
                <a:latin typeface="Epilogue" panose="020B0604020202020204" charset="0"/>
              </a:rPr>
              <a:t>ngôn ngữ từ Admin</a:t>
            </a:r>
            <a:endParaRPr lang="en-US" b="1">
              <a:latin typeface="Epilogue" panose="020B0604020202020204" charset="0"/>
            </a:endParaRPr>
          </a:p>
        </p:txBody>
      </p:sp>
      <p:pic>
        <p:nvPicPr>
          <p:cNvPr id="3074" name="Picture 2" descr="No description available.">
            <a:extLst>
              <a:ext uri="{FF2B5EF4-FFF2-40B4-BE49-F238E27FC236}">
                <a16:creationId xmlns:a16="http://schemas.microsoft.com/office/drawing/2014/main" id="{3ECC309F-543C-426F-B822-EE0C36EC6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8540"/>
            <a:ext cx="6858000" cy="3289300"/>
          </a:xfrm>
          <a:prstGeom prst="roundRect">
            <a:avLst>
              <a:gd name="adj" fmla="val 323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46523"/>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2.1.17.</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a:t>
            </a:r>
            <a:r>
              <a:rPr lang="vi-VN" b="1">
                <a:latin typeface="Epilogue" panose="020B0604020202020204" charset="0"/>
              </a:rPr>
              <a:t>ngôn ngữ từ Admin</a:t>
            </a:r>
            <a:endParaRPr lang="en-US" b="1">
              <a:latin typeface="Epilogue" panose="020B0604020202020204" charset="0"/>
            </a:endParaRPr>
          </a:p>
        </p:txBody>
      </p:sp>
      <p:pic>
        <p:nvPicPr>
          <p:cNvPr id="19458" name="Picture 2" descr="No description available.">
            <a:extLst>
              <a:ext uri="{FF2B5EF4-FFF2-40B4-BE49-F238E27FC236}">
                <a16:creationId xmlns:a16="http://schemas.microsoft.com/office/drawing/2014/main" id="{4B67D695-024C-4DB9-B813-5F5ABF290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5586"/>
            <a:ext cx="6858000" cy="3289300"/>
          </a:xfrm>
          <a:prstGeom prst="roundRect">
            <a:avLst>
              <a:gd name="adj" fmla="val 601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13175"/>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a:t>
            </a:r>
            <a:r>
              <a:rPr lang="en-US" b="1">
                <a:latin typeface="Epilogue" panose="020B0604020202020204" charset="0"/>
              </a:rPr>
              <a:t>18. Thay đổi ngôn ngữ </a:t>
            </a:r>
            <a:r>
              <a:rPr lang="vi-VN" b="1">
                <a:latin typeface="Epilogue" panose="020B0604020202020204" charset="0"/>
              </a:rPr>
              <a:t>từ Admin</a:t>
            </a:r>
            <a:endParaRPr lang="en-US" b="1">
              <a:latin typeface="Epilogue" panose="020B0604020202020204" charset="0"/>
            </a:endParaRPr>
          </a:p>
        </p:txBody>
      </p:sp>
      <p:pic>
        <p:nvPicPr>
          <p:cNvPr id="20482" name="Picture 2" descr="No description available.">
            <a:extLst>
              <a:ext uri="{FF2B5EF4-FFF2-40B4-BE49-F238E27FC236}">
                <a16:creationId xmlns:a16="http://schemas.microsoft.com/office/drawing/2014/main" id="{BF1AF2E3-AEA2-45B3-9D75-0D76FD529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1400"/>
            <a:ext cx="6858000" cy="3289300"/>
          </a:xfrm>
          <a:prstGeom prst="roundRect">
            <a:avLst>
              <a:gd name="adj" fmla="val 415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447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cxnSp>
        <p:nvCxnSpPr>
          <p:cNvPr id="66" name="Google Shape;702;p41">
            <a:extLst>
              <a:ext uri="{FF2B5EF4-FFF2-40B4-BE49-F238E27FC236}">
                <a16:creationId xmlns:a16="http://schemas.microsoft.com/office/drawing/2014/main" id="{0A8C8CEB-7401-46EE-A8DC-052401D9E0AC}"/>
              </a:ext>
            </a:extLst>
          </p:cNvPr>
          <p:cNvCxnSpPr>
            <a:cxnSpLocks/>
          </p:cNvCxnSpPr>
          <p:nvPr/>
        </p:nvCxnSpPr>
        <p:spPr>
          <a:xfrm rot="10800000">
            <a:off x="3507434" y="2694768"/>
            <a:ext cx="1235923" cy="854750"/>
          </a:xfrm>
          <a:prstGeom prst="bentConnector3">
            <a:avLst>
              <a:gd name="adj1" fmla="val 36898"/>
            </a:avLst>
          </a:prstGeom>
          <a:noFill/>
          <a:ln w="28575" cap="flat" cmpd="sng">
            <a:solidFill>
              <a:schemeClr val="dk1"/>
            </a:solidFill>
            <a:prstDash val="solid"/>
            <a:round/>
            <a:headEnd type="none" w="med" len="med"/>
            <a:tailEnd type="none" w="med" len="med"/>
          </a:ln>
        </p:spPr>
      </p:cxnSp>
      <p:cxnSp>
        <p:nvCxnSpPr>
          <p:cNvPr id="34" name="Google Shape;701;p41">
            <a:extLst>
              <a:ext uri="{FF2B5EF4-FFF2-40B4-BE49-F238E27FC236}">
                <a16:creationId xmlns:a16="http://schemas.microsoft.com/office/drawing/2014/main" id="{0BAE41D9-F634-477D-92CB-60145BFDD77B}"/>
              </a:ext>
            </a:extLst>
          </p:cNvPr>
          <p:cNvCxnSpPr>
            <a:cxnSpLocks/>
          </p:cNvCxnSpPr>
          <p:nvPr/>
        </p:nvCxnSpPr>
        <p:spPr>
          <a:xfrm rot="16200000" flipV="1">
            <a:off x="3104886" y="3363757"/>
            <a:ext cx="648230" cy="1"/>
          </a:xfrm>
          <a:prstGeom prst="bentConnector3">
            <a:avLst>
              <a:gd name="adj1" fmla="val 74489"/>
            </a:avLst>
          </a:prstGeom>
          <a:noFill/>
          <a:ln w="28575" cap="flat" cmpd="sng">
            <a:solidFill>
              <a:schemeClr val="dk1"/>
            </a:solidFill>
            <a:prstDash val="solid"/>
            <a:round/>
            <a:headEnd type="none" w="med" len="med"/>
            <a:tailEnd type="none" w="med" len="med"/>
          </a:ln>
        </p:spPr>
      </p:cxnSp>
      <p:sp>
        <p:nvSpPr>
          <p:cNvPr id="680" name="Google Shape;680;p41"/>
          <p:cNvSpPr/>
          <p:nvPr/>
        </p:nvSpPr>
        <p:spPr>
          <a:xfrm>
            <a:off x="4742686" y="2275120"/>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81" name="Google Shape;681;p41"/>
          <p:cNvSpPr/>
          <p:nvPr/>
        </p:nvSpPr>
        <p:spPr>
          <a:xfrm>
            <a:off x="4705636" y="2236682"/>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682" name="Google Shape;682;p41"/>
          <p:cNvSpPr txBox="1"/>
          <p:nvPr/>
        </p:nvSpPr>
        <p:spPr>
          <a:xfrm>
            <a:off x="4775611" y="2245269"/>
            <a:ext cx="1021950" cy="395775"/>
          </a:xfrm>
          <a:prstGeom prst="rect">
            <a:avLst/>
          </a:prstGeom>
          <a:noFill/>
          <a:ln>
            <a:noFill/>
          </a:ln>
        </p:spPr>
        <p:txBody>
          <a:bodyPr spcFirstLastPara="1" wrap="square" lIns="68569" tIns="68569" rIns="68569" bIns="68569" anchor="ctr" anchorCtr="0">
            <a:noAutofit/>
          </a:bodyPr>
          <a:lstStyle/>
          <a:p>
            <a:pPr algn="ctr"/>
            <a:r>
              <a:rPr lang="en-US" sz="1500" b="1">
                <a:solidFill>
                  <a:schemeClr val="dk1"/>
                </a:solidFill>
                <a:latin typeface="Epilogue"/>
                <a:ea typeface="Epilogue"/>
                <a:cs typeface="Epilogue"/>
                <a:sym typeface="Epilogue"/>
              </a:rPr>
              <a:t>Stripe</a:t>
            </a:r>
            <a:endParaRPr sz="1500" b="1">
              <a:solidFill>
                <a:schemeClr val="dk1"/>
              </a:solidFill>
              <a:latin typeface="Epilogue"/>
              <a:ea typeface="Epilogue"/>
              <a:cs typeface="Epilogue"/>
              <a:sym typeface="Epilogue"/>
            </a:endParaRPr>
          </a:p>
        </p:txBody>
      </p:sp>
      <p:sp>
        <p:nvSpPr>
          <p:cNvPr id="683" name="Google Shape;683;p41"/>
          <p:cNvSpPr txBox="1"/>
          <p:nvPr/>
        </p:nvSpPr>
        <p:spPr>
          <a:xfrm>
            <a:off x="4506177" y="2680202"/>
            <a:ext cx="1654665" cy="569700"/>
          </a:xfrm>
          <a:prstGeom prst="rect">
            <a:avLst/>
          </a:prstGeom>
          <a:noFill/>
          <a:ln>
            <a:noFill/>
          </a:ln>
        </p:spPr>
        <p:txBody>
          <a:bodyPr spcFirstLastPara="1" wrap="square" lIns="68569" tIns="68569" rIns="68569" bIns="68569" anchor="t" anchorCtr="0">
            <a:noAutofit/>
          </a:bodyPr>
          <a:lstStyle/>
          <a:p>
            <a:pPr algn="ctr"/>
            <a:r>
              <a:rPr lang="en-US" sz="1200">
                <a:solidFill>
                  <a:schemeClr val="tx1"/>
                </a:solidFill>
                <a:effectLst>
                  <a:outerShdw blurRad="50800" dist="38100" algn="l" rotWithShape="0">
                    <a:prstClr val="black">
                      <a:alpha val="40000"/>
                    </a:prstClr>
                  </a:outerShdw>
                </a:effectLst>
                <a:latin typeface="Cabin" panose="020B0604020202020204" charset="0"/>
              </a:rPr>
              <a:t>Nền tảng thanh toán trực tuyến</a:t>
            </a:r>
            <a:endParaRPr lang="en-US" sz="8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685" name="Google Shape;685;p41"/>
          <p:cNvSpPr/>
          <p:nvPr/>
        </p:nvSpPr>
        <p:spPr>
          <a:xfrm>
            <a:off x="993071" y="3078080"/>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86" name="Google Shape;686;p41"/>
          <p:cNvSpPr/>
          <p:nvPr/>
        </p:nvSpPr>
        <p:spPr>
          <a:xfrm>
            <a:off x="956021" y="3039642"/>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687" name="Google Shape;687;p41"/>
          <p:cNvSpPr txBox="1"/>
          <p:nvPr/>
        </p:nvSpPr>
        <p:spPr>
          <a:xfrm>
            <a:off x="1026026" y="3039642"/>
            <a:ext cx="1021920" cy="388480"/>
          </a:xfrm>
          <a:prstGeom prst="rect">
            <a:avLst/>
          </a:prstGeom>
          <a:noFill/>
          <a:ln>
            <a:noFill/>
          </a:ln>
        </p:spPr>
        <p:txBody>
          <a:bodyPr spcFirstLastPara="1" wrap="square" lIns="68569" tIns="68569" rIns="68569" bIns="68569" anchor="ctr" anchorCtr="0">
            <a:noAutofit/>
          </a:bodyPr>
          <a:lstStyle/>
          <a:p>
            <a:pPr algn="ctr"/>
            <a:r>
              <a:rPr lang="en-US" sz="1100" b="1">
                <a:solidFill>
                  <a:schemeClr val="dk1"/>
                </a:solidFill>
                <a:latin typeface="Epilogue"/>
                <a:ea typeface="Epilogue"/>
                <a:cs typeface="Epilogue"/>
                <a:sym typeface="Epilogue"/>
              </a:rPr>
              <a:t>Hệ thống thanh toán</a:t>
            </a:r>
            <a:endParaRPr sz="1100" b="1">
              <a:solidFill>
                <a:schemeClr val="dk1"/>
              </a:solidFill>
              <a:latin typeface="Epilogue"/>
              <a:ea typeface="Epilogue"/>
              <a:cs typeface="Epilogue"/>
              <a:sym typeface="Epilogue"/>
            </a:endParaRPr>
          </a:p>
        </p:txBody>
      </p:sp>
      <p:sp>
        <p:nvSpPr>
          <p:cNvPr id="688" name="Google Shape;688;p41"/>
          <p:cNvSpPr txBox="1"/>
          <p:nvPr/>
        </p:nvSpPr>
        <p:spPr>
          <a:xfrm>
            <a:off x="771625" y="3475380"/>
            <a:ext cx="1604791" cy="569700"/>
          </a:xfrm>
          <a:prstGeom prst="rect">
            <a:avLst/>
          </a:prstGeom>
          <a:noFill/>
          <a:ln>
            <a:noFill/>
          </a:ln>
        </p:spPr>
        <p:txBody>
          <a:bodyPr spcFirstLastPara="1" wrap="square" lIns="68569" tIns="68569" rIns="68569" bIns="68569" anchor="t" anchorCtr="0">
            <a:noAutofit/>
          </a:bodyPr>
          <a:lstStyle/>
          <a:p>
            <a:pPr algn="ctr">
              <a:spcAft>
                <a:spcPts val="1200"/>
              </a:spcAft>
            </a:pPr>
            <a:r>
              <a:rPr lang="en-US" sz="1200">
                <a:solidFill>
                  <a:schemeClr val="tx1"/>
                </a:solidFill>
                <a:effectLst>
                  <a:outerShdw blurRad="50800" dist="38100" algn="l" rotWithShape="0">
                    <a:prstClr val="black">
                      <a:alpha val="40000"/>
                    </a:prstClr>
                  </a:outerShdw>
                </a:effectLst>
                <a:latin typeface="Cabin" panose="020B0604020202020204" charset="0"/>
              </a:rPr>
              <a:t>T</a:t>
            </a:r>
            <a:r>
              <a:rPr lang="vi-VN" sz="1200">
                <a:solidFill>
                  <a:schemeClr val="tx1"/>
                </a:solidFill>
                <a:effectLst>
                  <a:outerShdw blurRad="50800" dist="38100" algn="l" rotWithShape="0">
                    <a:prstClr val="black">
                      <a:alpha val="40000"/>
                    </a:prstClr>
                  </a:outerShdw>
                </a:effectLst>
                <a:latin typeface="Cabin" panose="020B0604020202020204" charset="0"/>
              </a:rPr>
              <a:t>ruy cập, truy vấn và xử lý cơ sở dữ liệu thanh toán và hóa đơn</a:t>
            </a:r>
            <a:endParaRPr sz="8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690" name="Google Shape;690;p41"/>
          <p:cNvSpPr/>
          <p:nvPr/>
        </p:nvSpPr>
        <p:spPr>
          <a:xfrm>
            <a:off x="1067138" y="1735658"/>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1" name="Google Shape;691;p41"/>
          <p:cNvSpPr/>
          <p:nvPr/>
        </p:nvSpPr>
        <p:spPr>
          <a:xfrm>
            <a:off x="1030088" y="1697220"/>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692" name="Google Shape;692;p41"/>
          <p:cNvSpPr txBox="1"/>
          <p:nvPr/>
        </p:nvSpPr>
        <p:spPr>
          <a:xfrm>
            <a:off x="1093951" y="1703185"/>
            <a:ext cx="1021950" cy="395775"/>
          </a:xfrm>
          <a:prstGeom prst="rect">
            <a:avLst/>
          </a:prstGeom>
          <a:noFill/>
          <a:ln>
            <a:noFill/>
          </a:ln>
        </p:spPr>
        <p:txBody>
          <a:bodyPr spcFirstLastPara="1" wrap="square" lIns="68569" tIns="68569" rIns="68569" bIns="68569" anchor="ctr" anchorCtr="0">
            <a:noAutofit/>
          </a:bodyPr>
          <a:lstStyle/>
          <a:p>
            <a:pPr algn="ctr"/>
            <a:r>
              <a:rPr lang="en-US" sz="1200" b="1">
                <a:solidFill>
                  <a:schemeClr val="dk1"/>
                </a:solidFill>
                <a:latin typeface="Epilogue"/>
                <a:ea typeface="Epilogue"/>
                <a:cs typeface="Epilogue"/>
                <a:sym typeface="Epilogue"/>
              </a:rPr>
              <a:t>Gói dịch vụ</a:t>
            </a:r>
            <a:endParaRPr sz="1200" b="1">
              <a:solidFill>
                <a:schemeClr val="dk1"/>
              </a:solidFill>
              <a:latin typeface="Epilogue"/>
              <a:ea typeface="Epilogue"/>
              <a:cs typeface="Epilogue"/>
              <a:sym typeface="Epilogue"/>
            </a:endParaRPr>
          </a:p>
        </p:txBody>
      </p:sp>
      <p:sp>
        <p:nvSpPr>
          <p:cNvPr id="693" name="Google Shape;693;p41"/>
          <p:cNvSpPr txBox="1"/>
          <p:nvPr/>
        </p:nvSpPr>
        <p:spPr>
          <a:xfrm>
            <a:off x="814650" y="2123921"/>
            <a:ext cx="1666875" cy="569700"/>
          </a:xfrm>
          <a:prstGeom prst="rect">
            <a:avLst/>
          </a:prstGeom>
          <a:noFill/>
          <a:ln>
            <a:noFill/>
          </a:ln>
        </p:spPr>
        <p:txBody>
          <a:bodyPr spcFirstLastPara="1" wrap="square" lIns="68569" tIns="68569" rIns="68569" bIns="68569" anchor="t" anchorCtr="0">
            <a:noAutofit/>
          </a:bodyPr>
          <a:lstStyle/>
          <a:p>
            <a:pPr algn="ctr"/>
            <a:r>
              <a:rPr lang="en-US" sz="1200">
                <a:solidFill>
                  <a:schemeClr val="tx1"/>
                </a:solidFill>
                <a:effectLst>
                  <a:outerShdw blurRad="50800" dist="38100" algn="l" rotWithShape="0">
                    <a:prstClr val="black">
                      <a:alpha val="40000"/>
                    </a:prstClr>
                  </a:outerShdw>
                </a:effectLst>
                <a:latin typeface="Cabin" panose="020B0604020202020204" charset="0"/>
              </a:rPr>
              <a:t>Hình thức đăng ký trực tuyến cho phép ng</a:t>
            </a:r>
            <a:r>
              <a:rPr lang="vi-VN" sz="1200">
                <a:solidFill>
                  <a:schemeClr val="tx1"/>
                </a:solidFill>
                <a:effectLst>
                  <a:outerShdw blurRad="50800" dist="38100" algn="l" rotWithShape="0">
                    <a:prstClr val="black">
                      <a:alpha val="40000"/>
                    </a:prstClr>
                  </a:outerShdw>
                </a:effectLst>
                <a:latin typeface="Cabin" panose="020B0604020202020204" charset="0"/>
              </a:rPr>
              <a:t>ư</a:t>
            </a:r>
            <a:r>
              <a:rPr lang="en-US" sz="1200">
                <a:solidFill>
                  <a:schemeClr val="tx1"/>
                </a:solidFill>
                <a:effectLst>
                  <a:outerShdw blurRad="50800" dist="38100" algn="l" rotWithShape="0">
                    <a:prstClr val="black">
                      <a:alpha val="40000"/>
                    </a:prstClr>
                  </a:outerShdw>
                </a:effectLst>
                <a:latin typeface="Cabin" panose="020B0604020202020204" charset="0"/>
              </a:rPr>
              <a:t>ời dung xem các bộ phim</a:t>
            </a:r>
            <a:endParaRPr sz="10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695" name="Google Shape;695;p41"/>
          <p:cNvSpPr/>
          <p:nvPr/>
        </p:nvSpPr>
        <p:spPr>
          <a:xfrm>
            <a:off x="4740975" y="1234603"/>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96" name="Google Shape;696;p41"/>
          <p:cNvSpPr/>
          <p:nvPr/>
        </p:nvSpPr>
        <p:spPr>
          <a:xfrm>
            <a:off x="4703925" y="1196165"/>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697" name="Google Shape;697;p41"/>
          <p:cNvSpPr txBox="1"/>
          <p:nvPr/>
        </p:nvSpPr>
        <p:spPr>
          <a:xfrm>
            <a:off x="4747325" y="1213228"/>
            <a:ext cx="1093636" cy="395775"/>
          </a:xfrm>
          <a:prstGeom prst="rect">
            <a:avLst/>
          </a:prstGeom>
          <a:noFill/>
          <a:ln>
            <a:noFill/>
          </a:ln>
        </p:spPr>
        <p:txBody>
          <a:bodyPr spcFirstLastPara="1" wrap="square" lIns="68569" tIns="68569" rIns="68569" bIns="68569" anchor="ctr" anchorCtr="0">
            <a:noAutofit/>
          </a:bodyPr>
          <a:lstStyle/>
          <a:p>
            <a:pPr algn="ctr"/>
            <a:r>
              <a:rPr lang="en-US" sz="1300" b="1">
                <a:solidFill>
                  <a:schemeClr val="dk1"/>
                </a:solidFill>
                <a:latin typeface="Epilogue"/>
                <a:ea typeface="Epilogue"/>
                <a:cs typeface="Epilogue"/>
                <a:sym typeface="Epilogue"/>
              </a:rPr>
              <a:t>Cổng thanh toán </a:t>
            </a:r>
            <a:endParaRPr sz="1300" b="1">
              <a:solidFill>
                <a:schemeClr val="dk1"/>
              </a:solidFill>
              <a:latin typeface="Epilogue"/>
              <a:ea typeface="Epilogue"/>
              <a:cs typeface="Epilogue"/>
              <a:sym typeface="Epilogue"/>
            </a:endParaRPr>
          </a:p>
        </p:txBody>
      </p:sp>
      <p:sp>
        <p:nvSpPr>
          <p:cNvPr id="698" name="Google Shape;698;p41"/>
          <p:cNvSpPr txBox="1"/>
          <p:nvPr/>
        </p:nvSpPr>
        <p:spPr>
          <a:xfrm>
            <a:off x="4538962" y="1605553"/>
            <a:ext cx="1504388" cy="569700"/>
          </a:xfrm>
          <a:prstGeom prst="rect">
            <a:avLst/>
          </a:prstGeom>
          <a:noFill/>
          <a:ln>
            <a:noFill/>
          </a:ln>
        </p:spPr>
        <p:txBody>
          <a:bodyPr spcFirstLastPara="1" wrap="square" lIns="68569" tIns="68569" rIns="68569" bIns="68569" anchor="t" anchorCtr="0">
            <a:noAutofit/>
          </a:bodyPr>
          <a:lstStyle/>
          <a:p>
            <a:pPr algn="ctr"/>
            <a:r>
              <a:rPr lang="en-US" sz="1200">
                <a:solidFill>
                  <a:schemeClr val="tx1"/>
                </a:solidFill>
                <a:effectLst>
                  <a:outerShdw blurRad="50800" dist="38100" algn="l" rotWithShape="0">
                    <a:prstClr val="black">
                      <a:alpha val="40000"/>
                    </a:prstClr>
                  </a:outerShdw>
                </a:effectLst>
                <a:latin typeface="Cabin" panose="020B0604020202020204" charset="0"/>
              </a:rPr>
              <a:t>H</a:t>
            </a:r>
            <a:r>
              <a:rPr lang="vi-VN" sz="1200">
                <a:solidFill>
                  <a:schemeClr val="tx1"/>
                </a:solidFill>
                <a:effectLst>
                  <a:outerShdw blurRad="50800" dist="38100" algn="l" rotWithShape="0">
                    <a:prstClr val="black">
                      <a:alpha val="40000"/>
                    </a:prstClr>
                  </a:outerShdw>
                </a:effectLst>
                <a:latin typeface="Cabin" panose="020B0604020202020204" charset="0"/>
              </a:rPr>
              <a:t>ệ thống cho phép người thanh toán trực tuyến </a:t>
            </a:r>
            <a:endParaRPr sz="12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cxnSp>
        <p:nvCxnSpPr>
          <p:cNvPr id="699" name="Google Shape;699;p41"/>
          <p:cNvCxnSpPr>
            <a:cxnSpLocks/>
            <a:stCxn id="691" idx="3"/>
          </p:cNvCxnSpPr>
          <p:nvPr/>
        </p:nvCxnSpPr>
        <p:spPr>
          <a:xfrm>
            <a:off x="2191991" y="1896117"/>
            <a:ext cx="921375" cy="621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stCxn id="686" idx="3"/>
          </p:cNvCxnSpPr>
          <p:nvPr/>
        </p:nvCxnSpPr>
        <p:spPr>
          <a:xfrm rot="10800000" flipH="1">
            <a:off x="2117921" y="2776618"/>
            <a:ext cx="1095300" cy="461925"/>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cxnSpLocks/>
            <a:stCxn id="696" idx="1"/>
          </p:cNvCxnSpPr>
          <p:nvPr/>
        </p:nvCxnSpPr>
        <p:spPr>
          <a:xfrm rot="10800000" flipV="1">
            <a:off x="4286475" y="1395064"/>
            <a:ext cx="417450" cy="1310445"/>
          </a:xfrm>
          <a:prstGeom prst="bentConnector2">
            <a:avLst/>
          </a:prstGeom>
          <a:noFill/>
          <a:ln w="28575" cap="flat" cmpd="sng">
            <a:solidFill>
              <a:schemeClr val="dk1"/>
            </a:solidFill>
            <a:prstDash val="solid"/>
            <a:round/>
            <a:headEnd type="none" w="med" len="med"/>
            <a:tailEnd type="none" w="med" len="med"/>
          </a:ln>
        </p:spPr>
      </p:cxnSp>
      <p:cxnSp>
        <p:nvCxnSpPr>
          <p:cNvPr id="702" name="Google Shape;702;p41"/>
          <p:cNvCxnSpPr>
            <a:cxnSpLocks/>
            <a:stCxn id="681" idx="1"/>
          </p:cNvCxnSpPr>
          <p:nvPr/>
        </p:nvCxnSpPr>
        <p:spPr>
          <a:xfrm rot="10800000" flipV="1">
            <a:off x="3867022" y="2435581"/>
            <a:ext cx="838615" cy="263811"/>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2953382" y="2369394"/>
            <a:ext cx="918488" cy="699926"/>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chemeClr val="tx2">
              <a:lumMod val="75000"/>
            </a:schemeClr>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solidFill>
                <a:schemeClr val="tx2">
                  <a:lumMod val="75000"/>
                </a:schemeClr>
              </a:solidFill>
            </a:endParaRPr>
          </a:p>
        </p:txBody>
      </p:sp>
      <p:sp>
        <p:nvSpPr>
          <p:cNvPr id="28" name="Google Shape;609;p38">
            <a:extLst>
              <a:ext uri="{FF2B5EF4-FFF2-40B4-BE49-F238E27FC236}">
                <a16:creationId xmlns:a16="http://schemas.microsoft.com/office/drawing/2014/main" id="{F9628811-7CE7-4726-A9AE-934F5824FED8}"/>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
        <p:nvSpPr>
          <p:cNvPr id="29" name="Google Shape;609;p38">
            <a:extLst>
              <a:ext uri="{FF2B5EF4-FFF2-40B4-BE49-F238E27FC236}">
                <a16:creationId xmlns:a16="http://schemas.microsoft.com/office/drawing/2014/main" id="{F549126F-91D4-4C93-920C-CDBE8B685802}"/>
              </a:ext>
            </a:extLst>
          </p:cNvPr>
          <p:cNvSpPr txBox="1">
            <a:spLocks/>
          </p:cNvSpPr>
          <p:nvPr/>
        </p:nvSpPr>
        <p:spPr>
          <a:xfrm>
            <a:off x="535155" y="868701"/>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1.2) Bảng thuật ngữ</a:t>
            </a:r>
          </a:p>
        </p:txBody>
      </p:sp>
      <p:sp>
        <p:nvSpPr>
          <p:cNvPr id="31" name="Google Shape;695;p41">
            <a:extLst>
              <a:ext uri="{FF2B5EF4-FFF2-40B4-BE49-F238E27FC236}">
                <a16:creationId xmlns:a16="http://schemas.microsoft.com/office/drawing/2014/main" id="{D9029819-153F-4C9A-B07C-43C3159DCC92}"/>
              </a:ext>
            </a:extLst>
          </p:cNvPr>
          <p:cNvSpPr/>
          <p:nvPr/>
        </p:nvSpPr>
        <p:spPr>
          <a:xfrm>
            <a:off x="2884856" y="3306125"/>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32" name="Google Shape;696;p41">
            <a:extLst>
              <a:ext uri="{FF2B5EF4-FFF2-40B4-BE49-F238E27FC236}">
                <a16:creationId xmlns:a16="http://schemas.microsoft.com/office/drawing/2014/main" id="{178EE8A3-BE46-4C93-B38C-DB28969A2650}"/>
              </a:ext>
            </a:extLst>
          </p:cNvPr>
          <p:cNvSpPr/>
          <p:nvPr/>
        </p:nvSpPr>
        <p:spPr>
          <a:xfrm>
            <a:off x="2847806" y="3267687"/>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33" name="Google Shape;697;p41">
            <a:extLst>
              <a:ext uri="{FF2B5EF4-FFF2-40B4-BE49-F238E27FC236}">
                <a16:creationId xmlns:a16="http://schemas.microsoft.com/office/drawing/2014/main" id="{126D35EB-9C86-4F89-8758-3DC4255FC19E}"/>
              </a:ext>
            </a:extLst>
          </p:cNvPr>
          <p:cNvSpPr txBox="1"/>
          <p:nvPr/>
        </p:nvSpPr>
        <p:spPr>
          <a:xfrm>
            <a:off x="2847818" y="3287152"/>
            <a:ext cx="1161888" cy="355901"/>
          </a:xfrm>
          <a:prstGeom prst="rect">
            <a:avLst/>
          </a:prstGeom>
          <a:noFill/>
          <a:ln>
            <a:noFill/>
          </a:ln>
        </p:spPr>
        <p:txBody>
          <a:bodyPr spcFirstLastPara="1" wrap="square" lIns="68569" tIns="68569" rIns="68569" bIns="68569" anchor="ctr" anchorCtr="0">
            <a:noAutofit/>
          </a:bodyPr>
          <a:lstStyle/>
          <a:p>
            <a:pPr algn="ctr"/>
            <a:r>
              <a:rPr lang="vi-VN" sz="1200" b="1">
                <a:solidFill>
                  <a:schemeClr val="tx1"/>
                </a:solidFill>
                <a:latin typeface="Cabin" panose="020B0604020202020204" charset="0"/>
              </a:rPr>
              <a:t>Người quản trị</a:t>
            </a:r>
            <a:endParaRPr sz="1200" b="1">
              <a:solidFill>
                <a:schemeClr val="tx1"/>
              </a:solidFill>
              <a:latin typeface="Cabin" panose="020B0604020202020204" charset="0"/>
              <a:ea typeface="Epilogue"/>
              <a:cs typeface="Epilogue"/>
              <a:sym typeface="Epilogue"/>
            </a:endParaRPr>
          </a:p>
        </p:txBody>
      </p:sp>
      <p:sp>
        <p:nvSpPr>
          <p:cNvPr id="39" name="Google Shape;688;p41">
            <a:extLst>
              <a:ext uri="{FF2B5EF4-FFF2-40B4-BE49-F238E27FC236}">
                <a16:creationId xmlns:a16="http://schemas.microsoft.com/office/drawing/2014/main" id="{213ABBD7-C4FF-4CCC-A992-F266E7B1B9FE}"/>
              </a:ext>
            </a:extLst>
          </p:cNvPr>
          <p:cNvSpPr txBox="1"/>
          <p:nvPr/>
        </p:nvSpPr>
        <p:spPr>
          <a:xfrm>
            <a:off x="2503844" y="3703925"/>
            <a:ext cx="1849824" cy="436736"/>
          </a:xfrm>
          <a:prstGeom prst="rect">
            <a:avLst/>
          </a:prstGeom>
          <a:noFill/>
          <a:ln>
            <a:noFill/>
          </a:ln>
        </p:spPr>
        <p:txBody>
          <a:bodyPr spcFirstLastPara="1" wrap="square" lIns="68569" tIns="68569" rIns="68569" bIns="68569" anchor="t" anchorCtr="0">
            <a:noAutofit/>
          </a:bodyPr>
          <a:lstStyle/>
          <a:p>
            <a:pPr algn="ctr">
              <a:spcAft>
                <a:spcPts val="1200"/>
              </a:spcAft>
            </a:pPr>
            <a:r>
              <a:rPr lang="vi-VN" sz="1200">
                <a:solidFill>
                  <a:schemeClr val="tx1"/>
                </a:solidFill>
                <a:effectLst>
                  <a:outerShdw blurRad="50800" dist="38100" algn="l" rotWithShape="0">
                    <a:prstClr val="black">
                      <a:alpha val="40000"/>
                    </a:prstClr>
                  </a:outerShdw>
                </a:effectLst>
                <a:latin typeface="Cabin" panose="020B0604020202020204" charset="0"/>
              </a:rPr>
              <a:t>Administrator</a:t>
            </a:r>
            <a:r>
              <a:rPr lang="en-US" sz="1200">
                <a:solidFill>
                  <a:schemeClr val="tx1"/>
                </a:solidFill>
                <a:effectLst>
                  <a:outerShdw blurRad="50800" dist="38100" algn="l" rotWithShape="0">
                    <a:prstClr val="black">
                      <a:alpha val="40000"/>
                    </a:prstClr>
                  </a:outerShdw>
                </a:effectLst>
                <a:latin typeface="Cabin" panose="020B0604020202020204" charset="0"/>
              </a:rPr>
              <a:t>, quản lý và điểu khiển trang web</a:t>
            </a:r>
            <a:endParaRPr sz="7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
        <p:nvSpPr>
          <p:cNvPr id="78" name="Google Shape;680;p41">
            <a:extLst>
              <a:ext uri="{FF2B5EF4-FFF2-40B4-BE49-F238E27FC236}">
                <a16:creationId xmlns:a16="http://schemas.microsoft.com/office/drawing/2014/main" id="{E7D6CCD1-1899-4BB9-BBF5-4D7E740D433E}"/>
              </a:ext>
            </a:extLst>
          </p:cNvPr>
          <p:cNvSpPr/>
          <p:nvPr/>
        </p:nvSpPr>
        <p:spPr>
          <a:xfrm>
            <a:off x="4752560" y="3381482"/>
            <a:ext cx="1161900" cy="3978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79" name="Google Shape;681;p41">
            <a:extLst>
              <a:ext uri="{FF2B5EF4-FFF2-40B4-BE49-F238E27FC236}">
                <a16:creationId xmlns:a16="http://schemas.microsoft.com/office/drawing/2014/main" id="{27A2761E-E8BC-4AA0-BF18-58C5E552C536}"/>
              </a:ext>
            </a:extLst>
          </p:cNvPr>
          <p:cNvSpPr/>
          <p:nvPr/>
        </p:nvSpPr>
        <p:spPr>
          <a:xfrm>
            <a:off x="4715510" y="3343044"/>
            <a:ext cx="1161900" cy="397800"/>
          </a:xfrm>
          <a:prstGeom prst="roundRect">
            <a:avLst>
              <a:gd name="adj" fmla="val 16667"/>
            </a:avLst>
          </a:prstGeom>
          <a:solidFill>
            <a:srgbClr val="0070C0"/>
          </a:solidFill>
          <a:ln>
            <a:noFill/>
          </a:ln>
        </p:spPr>
        <p:txBody>
          <a:bodyPr spcFirstLastPara="1" wrap="square" lIns="68569" tIns="68569" rIns="68569" bIns="68569" anchor="ctr" anchorCtr="0">
            <a:noAutofit/>
          </a:bodyPr>
          <a:lstStyle/>
          <a:p>
            <a:endParaRPr sz="1050"/>
          </a:p>
        </p:txBody>
      </p:sp>
      <p:sp>
        <p:nvSpPr>
          <p:cNvPr id="80" name="Google Shape;682;p41">
            <a:extLst>
              <a:ext uri="{FF2B5EF4-FFF2-40B4-BE49-F238E27FC236}">
                <a16:creationId xmlns:a16="http://schemas.microsoft.com/office/drawing/2014/main" id="{15FC5D98-A0BF-46DD-A014-D5C1627609CF}"/>
              </a:ext>
            </a:extLst>
          </p:cNvPr>
          <p:cNvSpPr txBox="1"/>
          <p:nvPr/>
        </p:nvSpPr>
        <p:spPr>
          <a:xfrm>
            <a:off x="4785485" y="3351631"/>
            <a:ext cx="1021950" cy="395775"/>
          </a:xfrm>
          <a:prstGeom prst="rect">
            <a:avLst/>
          </a:prstGeom>
          <a:noFill/>
          <a:ln>
            <a:noFill/>
          </a:ln>
        </p:spPr>
        <p:txBody>
          <a:bodyPr spcFirstLastPara="1" wrap="square" lIns="68569" tIns="68569" rIns="68569" bIns="68569" anchor="ctr" anchorCtr="0">
            <a:noAutofit/>
          </a:bodyPr>
          <a:lstStyle/>
          <a:p>
            <a:pPr algn="ctr"/>
            <a:r>
              <a:rPr lang="en-US" sz="1500" b="1">
                <a:solidFill>
                  <a:schemeClr val="dk1"/>
                </a:solidFill>
                <a:latin typeface="Epilogue"/>
                <a:ea typeface="Epilogue"/>
                <a:cs typeface="Epilogue"/>
                <a:sym typeface="Epilogue"/>
              </a:rPr>
              <a:t>Paypal</a:t>
            </a:r>
            <a:endParaRPr sz="1500" b="1">
              <a:solidFill>
                <a:schemeClr val="dk1"/>
              </a:solidFill>
              <a:latin typeface="Epilogue"/>
              <a:ea typeface="Epilogue"/>
              <a:cs typeface="Epilogue"/>
              <a:sym typeface="Epilogue"/>
            </a:endParaRPr>
          </a:p>
        </p:txBody>
      </p:sp>
      <p:sp>
        <p:nvSpPr>
          <p:cNvPr id="81" name="Google Shape;683;p41">
            <a:extLst>
              <a:ext uri="{FF2B5EF4-FFF2-40B4-BE49-F238E27FC236}">
                <a16:creationId xmlns:a16="http://schemas.microsoft.com/office/drawing/2014/main" id="{4D90370D-C585-4648-8AEB-AB4F975A67B4}"/>
              </a:ext>
            </a:extLst>
          </p:cNvPr>
          <p:cNvSpPr txBox="1"/>
          <p:nvPr/>
        </p:nvSpPr>
        <p:spPr>
          <a:xfrm>
            <a:off x="4532367" y="3738917"/>
            <a:ext cx="1571254" cy="569700"/>
          </a:xfrm>
          <a:prstGeom prst="rect">
            <a:avLst/>
          </a:prstGeom>
          <a:noFill/>
          <a:ln>
            <a:noFill/>
          </a:ln>
        </p:spPr>
        <p:txBody>
          <a:bodyPr spcFirstLastPara="1" wrap="square" lIns="68569" tIns="68569" rIns="68569" bIns="68569" anchor="t" anchorCtr="0">
            <a:noAutofit/>
          </a:bodyPr>
          <a:lstStyle/>
          <a:p>
            <a:pPr algn="ctr"/>
            <a:r>
              <a:rPr lang="en-US" sz="1200">
                <a:solidFill>
                  <a:schemeClr val="tx1"/>
                </a:solidFill>
                <a:effectLst>
                  <a:outerShdw blurRad="50800" dist="38100" algn="l" rotWithShape="0">
                    <a:prstClr val="black">
                      <a:alpha val="40000"/>
                    </a:prstClr>
                  </a:outerShdw>
                </a:effectLst>
                <a:latin typeface="Cabin" panose="020B0604020202020204" charset="0"/>
              </a:rPr>
              <a:t>Dịch vụ </a:t>
            </a:r>
            <a:r>
              <a:rPr lang="vi-VN" sz="1200">
                <a:solidFill>
                  <a:schemeClr val="tx1"/>
                </a:solidFill>
                <a:effectLst>
                  <a:outerShdw blurRad="50800" dist="38100" algn="l" rotWithShape="0">
                    <a:prstClr val="black">
                      <a:alpha val="40000"/>
                    </a:prstClr>
                  </a:outerShdw>
                </a:effectLst>
                <a:latin typeface="Cabin" panose="020B0604020202020204" charset="0"/>
              </a:rPr>
              <a:t>thanh toán trực tuyến</a:t>
            </a:r>
            <a:endParaRPr sz="800">
              <a:solidFill>
                <a:schemeClr val="tx1"/>
              </a:solidFill>
              <a:effectLst>
                <a:outerShdw blurRad="50800" dist="38100" algn="l" rotWithShape="0">
                  <a:prstClr val="black">
                    <a:alpha val="40000"/>
                  </a:prstClr>
                </a:outerShdw>
              </a:effectLst>
              <a:latin typeface="Cabin" panose="020B0604020202020204" charset="0"/>
              <a:ea typeface="Cabin"/>
              <a:cs typeface="Cabin"/>
              <a:sym typeface="Cabin"/>
            </a:endParaRPr>
          </a:p>
        </p:txBody>
      </p:sp>
    </p:spTree>
    <p:extLst>
      <p:ext uri="{BB962C8B-B14F-4D97-AF65-F5344CB8AC3E}">
        <p14:creationId xmlns:p14="http://schemas.microsoft.com/office/powerpoint/2010/main" val="431456440"/>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2.1.19. Xem phim</a:t>
            </a:r>
            <a:endParaRPr lang="en-US" b="1">
              <a:latin typeface="Epilogue" panose="020B0604020202020204" charset="0"/>
            </a:endParaRPr>
          </a:p>
        </p:txBody>
      </p:sp>
      <p:pic>
        <p:nvPicPr>
          <p:cNvPr id="4" name="Picture 3">
            <a:extLst>
              <a:ext uri="{FF2B5EF4-FFF2-40B4-BE49-F238E27FC236}">
                <a16:creationId xmlns:a16="http://schemas.microsoft.com/office/drawing/2014/main" id="{05D84BEA-15CF-4322-A83F-DDBEDAB3E5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0037" y="805497"/>
            <a:ext cx="4517925" cy="4246563"/>
          </a:xfrm>
          <a:prstGeom prst="roundRect">
            <a:avLst>
              <a:gd name="adj" fmla="val 2671"/>
            </a:avLst>
          </a:prstGeom>
          <a:noFill/>
          <a:ln>
            <a:noFill/>
          </a:ln>
        </p:spPr>
      </p:pic>
    </p:spTree>
    <p:extLst>
      <p:ext uri="{BB962C8B-B14F-4D97-AF65-F5344CB8AC3E}">
        <p14:creationId xmlns:p14="http://schemas.microsoft.com/office/powerpoint/2010/main" val="3009006796"/>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27" name="Google Shape;841;p49">
            <a:extLst>
              <a:ext uri="{FF2B5EF4-FFF2-40B4-BE49-F238E27FC236}">
                <a16:creationId xmlns:a16="http://schemas.microsoft.com/office/drawing/2014/main" id="{E473B27D-A023-4A3E-91A3-54493705B621}"/>
              </a:ext>
            </a:extLst>
          </p:cNvPr>
          <p:cNvSpPr/>
          <p:nvPr/>
        </p:nvSpPr>
        <p:spPr>
          <a:xfrm flipV="1">
            <a:off x="928392" y="1171833"/>
            <a:ext cx="5639500" cy="2965571"/>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579" name="Google Shape;579;p37"/>
          <p:cNvSpPr/>
          <p:nvPr/>
        </p:nvSpPr>
        <p:spPr>
          <a:xfrm>
            <a:off x="721616" y="2327908"/>
            <a:ext cx="487311" cy="125655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580" name="Google Shape;580;p37"/>
          <p:cNvGrpSpPr/>
          <p:nvPr/>
        </p:nvGrpSpPr>
        <p:grpSpPr>
          <a:xfrm>
            <a:off x="3590704" y="1603115"/>
            <a:ext cx="2243780" cy="1074223"/>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68569" tIns="68569" rIns="68569" bIns="68569" anchor="ctr" anchorCtr="0">
              <a:noAutofit/>
            </a:bodyPr>
            <a:lstStyle/>
            <a:p>
              <a:endParaRPr sz="1050"/>
            </a:p>
          </p:txBody>
        </p:sp>
      </p:grpSp>
      <p:sp>
        <p:nvSpPr>
          <p:cNvPr id="583" name="Google Shape;583;p37"/>
          <p:cNvSpPr/>
          <p:nvPr/>
        </p:nvSpPr>
        <p:spPr>
          <a:xfrm>
            <a:off x="1902081" y="1524227"/>
            <a:ext cx="1513277" cy="115311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68569" tIns="68569" rIns="68569" bIns="68569" anchor="ctr" anchorCtr="0">
            <a:noAutofit/>
          </a:bodyPr>
          <a:lstStyle/>
          <a:p>
            <a:endParaRPr sz="1050"/>
          </a:p>
        </p:txBody>
      </p:sp>
      <p:sp>
        <p:nvSpPr>
          <p:cNvPr id="585" name="Google Shape;585;p37"/>
          <p:cNvSpPr txBox="1">
            <a:spLocks noGrp="1"/>
          </p:cNvSpPr>
          <p:nvPr>
            <p:ph type="title"/>
          </p:nvPr>
        </p:nvSpPr>
        <p:spPr>
          <a:xfrm>
            <a:off x="3727292" y="1806410"/>
            <a:ext cx="1944889" cy="631350"/>
          </a:xfrm>
          <a:prstGeom prst="rect">
            <a:avLst/>
          </a:prstGeom>
        </p:spPr>
        <p:txBody>
          <a:bodyPr spcFirstLastPara="1" wrap="square" lIns="68569" tIns="68569" rIns="68569" bIns="68569" anchor="ctr" anchorCtr="0">
            <a:noAutofit/>
          </a:bodyPr>
          <a:lstStyle/>
          <a:p>
            <a:r>
              <a:rPr lang="en-US" sz="2800"/>
              <a:t>Thiết kế</a:t>
            </a:r>
            <a:endParaRPr sz="2800"/>
          </a:p>
        </p:txBody>
      </p:sp>
      <p:sp>
        <p:nvSpPr>
          <p:cNvPr id="584" name="Google Shape;584;p37"/>
          <p:cNvSpPr txBox="1">
            <a:spLocks noGrp="1"/>
          </p:cNvSpPr>
          <p:nvPr>
            <p:ph type="title" idx="2"/>
          </p:nvPr>
        </p:nvSpPr>
        <p:spPr>
          <a:xfrm>
            <a:off x="2066174" y="1795064"/>
            <a:ext cx="1162575" cy="678375"/>
          </a:xfrm>
          <a:prstGeom prst="rect">
            <a:avLst/>
          </a:prstGeom>
        </p:spPr>
        <p:txBody>
          <a:bodyPr spcFirstLastPara="1" wrap="square" lIns="68569" tIns="68569" rIns="68569" bIns="68569" anchor="ctr" anchorCtr="0">
            <a:noAutofit/>
          </a:bodyPr>
          <a:lstStyle/>
          <a:p>
            <a:r>
              <a:rPr lang="en"/>
              <a:t>02</a:t>
            </a:r>
            <a:endParaRPr/>
          </a:p>
        </p:txBody>
      </p:sp>
      <p:grpSp>
        <p:nvGrpSpPr>
          <p:cNvPr id="587" name="Google Shape;587;p37"/>
          <p:cNvGrpSpPr/>
          <p:nvPr/>
        </p:nvGrpSpPr>
        <p:grpSpPr>
          <a:xfrm rot="2700000">
            <a:off x="85164" y="2843941"/>
            <a:ext cx="1293707" cy="1264713"/>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594" name="Google Shape;594;p37"/>
          <p:cNvSpPr/>
          <p:nvPr/>
        </p:nvSpPr>
        <p:spPr>
          <a:xfrm>
            <a:off x="331419" y="3893703"/>
            <a:ext cx="487314" cy="487403"/>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nvGrpSpPr>
          <p:cNvPr id="595" name="Google Shape;595;p37"/>
          <p:cNvGrpSpPr/>
          <p:nvPr/>
        </p:nvGrpSpPr>
        <p:grpSpPr>
          <a:xfrm rot="585029">
            <a:off x="1044737" y="3697340"/>
            <a:ext cx="783763" cy="766197"/>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602" name="Google Shape;602;p37"/>
          <p:cNvSpPr/>
          <p:nvPr/>
        </p:nvSpPr>
        <p:spPr>
          <a:xfrm>
            <a:off x="1939968" y="3914404"/>
            <a:ext cx="126206" cy="12622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3" name="Google Shape;603;p37"/>
          <p:cNvSpPr/>
          <p:nvPr/>
        </p:nvSpPr>
        <p:spPr>
          <a:xfrm>
            <a:off x="538211" y="2611485"/>
            <a:ext cx="73746" cy="737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8" name="Google Shape;583;p37">
            <a:extLst>
              <a:ext uri="{FF2B5EF4-FFF2-40B4-BE49-F238E27FC236}">
                <a16:creationId xmlns:a16="http://schemas.microsoft.com/office/drawing/2014/main" id="{058CFBF3-4128-43FF-A240-808B21F91720}"/>
              </a:ext>
            </a:extLst>
          </p:cNvPr>
          <p:cNvSpPr/>
          <p:nvPr/>
        </p:nvSpPr>
        <p:spPr>
          <a:xfrm>
            <a:off x="3727292" y="2886689"/>
            <a:ext cx="1257300" cy="958058"/>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chemeClr val="accent2">
              <a:lumMod val="60000"/>
              <a:lumOff val="40000"/>
            </a:schemeClr>
          </a:solidFill>
          <a:ln>
            <a:noFill/>
          </a:ln>
          <a:effectLst>
            <a:outerShdw dist="104775" dir="3180000" algn="bl" rotWithShape="0">
              <a:schemeClr val="lt1"/>
            </a:outerShdw>
          </a:effectLst>
        </p:spPr>
        <p:txBody>
          <a:bodyPr spcFirstLastPara="1" wrap="square" lIns="68569" tIns="68569" rIns="68569" bIns="68569" anchor="ctr" anchorCtr="0">
            <a:noAutofit/>
          </a:bodyPr>
          <a:lstStyle/>
          <a:p>
            <a:r>
              <a:rPr lang="en-US" sz="1600" b="1">
                <a:latin typeface="Epilogue" panose="020B0604020202020204" charset="0"/>
              </a:rPr>
              <a:t>2.2 Biểu đồ lớp</a:t>
            </a:r>
            <a:endParaRPr sz="1600" b="1">
              <a:latin typeface="Epilogue" panose="020B0604020202020204" charset="0"/>
            </a:endParaRPr>
          </a:p>
        </p:txBody>
      </p:sp>
    </p:spTree>
    <p:extLst>
      <p:ext uri="{BB962C8B-B14F-4D97-AF65-F5344CB8AC3E}">
        <p14:creationId xmlns:p14="http://schemas.microsoft.com/office/powerpoint/2010/main" val="652813136"/>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2" name="Rectangle 1">
            <a:extLst>
              <a:ext uri="{FF2B5EF4-FFF2-40B4-BE49-F238E27FC236}">
                <a16:creationId xmlns:a16="http://schemas.microsoft.com/office/drawing/2014/main" id="{88AE9B98-FB30-4EC5-ABFB-7398D6F85979}"/>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 Đăng ký tài khoản</a:t>
            </a:r>
            <a:endParaRPr lang="en-US" b="1">
              <a:latin typeface="Epilogue" panose="020B0604020202020204" charset="0"/>
            </a:endParaRPr>
          </a:p>
        </p:txBody>
      </p:sp>
      <p:pic>
        <p:nvPicPr>
          <p:cNvPr id="6" name="Picture 5">
            <a:extLst>
              <a:ext uri="{FF2B5EF4-FFF2-40B4-BE49-F238E27FC236}">
                <a16:creationId xmlns:a16="http://schemas.microsoft.com/office/drawing/2014/main" id="{E98CB19F-34A9-4E9A-AD52-6740829D64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32703"/>
            <a:ext cx="6858000" cy="1638188"/>
          </a:xfrm>
          <a:prstGeom prst="roundRect">
            <a:avLst>
              <a:gd name="adj" fmla="val 5503"/>
            </a:avLst>
          </a:prstGeom>
          <a:noFill/>
          <a:ln>
            <a:noFill/>
          </a:ln>
        </p:spPr>
      </p:pic>
      <p:sp>
        <p:nvSpPr>
          <p:cNvPr id="7" name="Rectangle 6">
            <a:extLst>
              <a:ext uri="{FF2B5EF4-FFF2-40B4-BE49-F238E27FC236}">
                <a16:creationId xmlns:a16="http://schemas.microsoft.com/office/drawing/2014/main" id="{BA30872A-8EA6-4B5D-8E1F-94ECAD961529}"/>
              </a:ext>
            </a:extLst>
          </p:cNvPr>
          <p:cNvSpPr/>
          <p:nvPr/>
        </p:nvSpPr>
        <p:spPr>
          <a:xfrm>
            <a:off x="819842" y="3725446"/>
            <a:ext cx="5218235" cy="307777"/>
          </a:xfrm>
          <a:prstGeom prst="rect">
            <a:avLst/>
          </a:prstGeom>
        </p:spPr>
        <p:txBody>
          <a:bodyPr wrap="square">
            <a:spAutoFit/>
          </a:bodyPr>
          <a:lstStyle/>
          <a:p>
            <a:pPr algn="ctr"/>
            <a:r>
              <a:rPr lang="en-US" b="1" i="1">
                <a:solidFill>
                  <a:schemeClr val="tx1"/>
                </a:solidFill>
                <a:latin typeface="Epilogue" panose="020B0604020202020204" charset="0"/>
              </a:rPr>
              <a:t>Biểu đồ </a:t>
            </a:r>
            <a:r>
              <a:rPr lang="vi-VN" b="1" i="1">
                <a:solidFill>
                  <a:schemeClr val="tx1"/>
                </a:solidFill>
                <a:latin typeface="Epilogue" panose="020B0604020202020204" charset="0"/>
              </a:rPr>
              <a:t>2.</a:t>
            </a:r>
            <a:r>
              <a:rPr lang="en-US" b="1" i="1">
                <a:solidFill>
                  <a:schemeClr val="tx1"/>
                </a:solidFill>
                <a:latin typeface="Epilogue" panose="020B0604020202020204" charset="0"/>
              </a:rPr>
              <a:t>2</a:t>
            </a:r>
            <a:r>
              <a:rPr lang="vi-VN" b="1" i="1">
                <a:solidFill>
                  <a:schemeClr val="tx1"/>
                </a:solidFill>
                <a:latin typeface="Epilogue" panose="020B0604020202020204" charset="0"/>
              </a:rPr>
              <a:t>.</a:t>
            </a:r>
            <a:r>
              <a:rPr lang="en-US" b="1" i="1">
                <a:solidFill>
                  <a:schemeClr val="tx1"/>
                </a:solidFill>
                <a:latin typeface="Epilogue" panose="020B0604020202020204" charset="0"/>
              </a:rPr>
              <a:t>1</a:t>
            </a:r>
            <a:r>
              <a:rPr lang="vi-VN" b="1" i="1">
                <a:solidFill>
                  <a:schemeClr val="tx1"/>
                </a:solidFill>
                <a:latin typeface="Epilogue" panose="020B0604020202020204" charset="0"/>
              </a:rPr>
              <a:t>. </a:t>
            </a:r>
            <a:r>
              <a:rPr lang="en-US" b="1" i="1">
                <a:solidFill>
                  <a:schemeClr val="tx1"/>
                </a:solidFill>
                <a:latin typeface="Epilogue" panose="020B0604020202020204" charset="0"/>
              </a:rPr>
              <a:t>Biểu đồ Đ</a:t>
            </a:r>
            <a:r>
              <a:rPr lang="vi-VN" b="1" i="1">
                <a:solidFill>
                  <a:schemeClr val="tx1"/>
                </a:solidFill>
                <a:latin typeface="Epilogue" panose="020B0604020202020204" charset="0"/>
              </a:rPr>
              <a:t>ăng </a:t>
            </a:r>
            <a:r>
              <a:rPr lang="en-US" b="1" i="1">
                <a:solidFill>
                  <a:schemeClr val="tx1"/>
                </a:solidFill>
                <a:latin typeface="Epilogue" panose="020B0604020202020204" charset="0"/>
              </a:rPr>
              <a:t>ký</a:t>
            </a:r>
            <a:r>
              <a:rPr lang="vi-VN" b="1" i="1">
                <a:solidFill>
                  <a:schemeClr val="tx1"/>
                </a:solidFill>
                <a:latin typeface="Epilogue" panose="020B0604020202020204" charset="0"/>
              </a:rPr>
              <a:t> tài khoản</a:t>
            </a:r>
            <a:endParaRPr lang="en-US" b="1" i="1">
              <a:solidFill>
                <a:schemeClr val="tx1"/>
              </a:solidFill>
              <a:latin typeface="Epilogue" panose="020B0604020202020204" charset="0"/>
            </a:endParaRPr>
          </a:p>
        </p:txBody>
      </p:sp>
    </p:spTree>
    <p:extLst>
      <p:ext uri="{BB962C8B-B14F-4D97-AF65-F5344CB8AC3E}">
        <p14:creationId xmlns:p14="http://schemas.microsoft.com/office/powerpoint/2010/main" val="2384246276"/>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4" name="Picture 3">
            <a:extLst>
              <a:ext uri="{FF2B5EF4-FFF2-40B4-BE49-F238E27FC236}">
                <a16:creationId xmlns:a16="http://schemas.microsoft.com/office/drawing/2014/main" id="{F0134C1F-46DC-4049-945D-64D0A6A392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6857921" cy="1638300"/>
          </a:xfrm>
          <a:prstGeom prst="roundRect">
            <a:avLst>
              <a:gd name="adj" fmla="val 8295"/>
            </a:avLst>
          </a:prstGeom>
          <a:noFill/>
          <a:ln>
            <a:noFill/>
          </a:ln>
        </p:spPr>
      </p:pic>
      <p:sp>
        <p:nvSpPr>
          <p:cNvPr id="7" name="Rectangle 6">
            <a:extLst>
              <a:ext uri="{FF2B5EF4-FFF2-40B4-BE49-F238E27FC236}">
                <a16:creationId xmlns:a16="http://schemas.microsoft.com/office/drawing/2014/main" id="{089D76D5-4F45-4B96-8B4E-12C0A956BE1E}"/>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sp>
        <p:nvSpPr>
          <p:cNvPr id="8" name="Rectangle 7">
            <a:extLst>
              <a:ext uri="{FF2B5EF4-FFF2-40B4-BE49-F238E27FC236}">
                <a16:creationId xmlns:a16="http://schemas.microsoft.com/office/drawing/2014/main" id="{51F5C7F1-E6C3-4BC4-A386-C47EEDE51AFC}"/>
              </a:ext>
            </a:extLst>
          </p:cNvPr>
          <p:cNvSpPr/>
          <p:nvPr/>
        </p:nvSpPr>
        <p:spPr>
          <a:xfrm>
            <a:off x="819842" y="3725446"/>
            <a:ext cx="5218235" cy="307777"/>
          </a:xfrm>
          <a:prstGeom prst="rect">
            <a:avLst/>
          </a:prstGeom>
        </p:spPr>
        <p:txBody>
          <a:bodyPr wrap="square">
            <a:spAutoFit/>
          </a:bodyPr>
          <a:lstStyle/>
          <a:p>
            <a:pPr algn="ctr"/>
            <a:r>
              <a:rPr lang="en-US" b="1" i="1">
                <a:solidFill>
                  <a:schemeClr val="tx1"/>
                </a:solidFill>
                <a:latin typeface="Epilogue" panose="020B0604020202020204" charset="0"/>
              </a:rPr>
              <a:t>Biểu đồ </a:t>
            </a:r>
            <a:r>
              <a:rPr lang="vi-VN" b="1" i="1">
                <a:solidFill>
                  <a:schemeClr val="tx1"/>
                </a:solidFill>
                <a:latin typeface="Epilogue" panose="020B0604020202020204" charset="0"/>
              </a:rPr>
              <a:t>2.</a:t>
            </a:r>
            <a:r>
              <a:rPr lang="en-US" b="1" i="1">
                <a:solidFill>
                  <a:schemeClr val="tx1"/>
                </a:solidFill>
                <a:latin typeface="Epilogue" panose="020B0604020202020204" charset="0"/>
              </a:rPr>
              <a:t>2</a:t>
            </a:r>
            <a:r>
              <a:rPr lang="vi-VN" b="1" i="1">
                <a:solidFill>
                  <a:schemeClr val="tx1"/>
                </a:solidFill>
                <a:latin typeface="Epilogue" panose="020B0604020202020204" charset="0"/>
              </a:rPr>
              <a:t>.</a:t>
            </a:r>
            <a:r>
              <a:rPr lang="en-US" b="1" i="1">
                <a:solidFill>
                  <a:schemeClr val="tx1"/>
                </a:solidFill>
                <a:latin typeface="Epilogue" panose="020B0604020202020204" charset="0"/>
              </a:rPr>
              <a:t>2</a:t>
            </a:r>
            <a:r>
              <a:rPr lang="vi-VN" b="1" i="1">
                <a:solidFill>
                  <a:schemeClr val="tx1"/>
                </a:solidFill>
                <a:latin typeface="Epilogue" panose="020B0604020202020204" charset="0"/>
              </a:rPr>
              <a:t>. </a:t>
            </a:r>
            <a:r>
              <a:rPr lang="en-US" b="1" i="1">
                <a:solidFill>
                  <a:schemeClr val="tx1"/>
                </a:solidFill>
                <a:latin typeface="Epilogue" panose="020B0604020202020204" charset="0"/>
              </a:rPr>
              <a:t>Biểu đồ Đ</a:t>
            </a:r>
            <a:r>
              <a:rPr lang="vi-VN" b="1" i="1">
                <a:solidFill>
                  <a:schemeClr val="tx1"/>
                </a:solidFill>
                <a:latin typeface="Epilogue" panose="020B0604020202020204" charset="0"/>
              </a:rPr>
              <a:t>ăng </a:t>
            </a:r>
            <a:r>
              <a:rPr lang="en-US" b="1" i="1">
                <a:solidFill>
                  <a:schemeClr val="tx1"/>
                </a:solidFill>
                <a:latin typeface="Epilogue" panose="020B0604020202020204" charset="0"/>
              </a:rPr>
              <a:t>nhập</a:t>
            </a:r>
            <a:r>
              <a:rPr lang="vi-VN" b="1" i="1">
                <a:solidFill>
                  <a:schemeClr val="tx1"/>
                </a:solidFill>
                <a:latin typeface="Epilogue" panose="020B0604020202020204" charset="0"/>
              </a:rPr>
              <a:t> tài khoản</a:t>
            </a:r>
            <a:endParaRPr lang="en-US" b="1" i="1">
              <a:solidFill>
                <a:schemeClr val="tx1"/>
              </a:solidFill>
              <a:latin typeface="Epilogue" panose="020B0604020202020204" charset="0"/>
            </a:endParaRPr>
          </a:p>
        </p:txBody>
      </p:sp>
    </p:spTree>
    <p:extLst>
      <p:ext uri="{BB962C8B-B14F-4D97-AF65-F5344CB8AC3E}">
        <p14:creationId xmlns:p14="http://schemas.microsoft.com/office/powerpoint/2010/main" val="930604447"/>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9" name="Rectangle 8">
            <a:extLst>
              <a:ext uri="{FF2B5EF4-FFF2-40B4-BE49-F238E27FC236}">
                <a16:creationId xmlns:a16="http://schemas.microsoft.com/office/drawing/2014/main" id="{8C01F912-1240-460B-A9A9-16635A784EF5}"/>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pic>
        <p:nvPicPr>
          <p:cNvPr id="6" name="Picture 5">
            <a:extLst>
              <a:ext uri="{FF2B5EF4-FFF2-40B4-BE49-F238E27FC236}">
                <a16:creationId xmlns:a16="http://schemas.microsoft.com/office/drawing/2014/main" id="{F2266B53-1E08-4F16-9100-0C10154BD9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 y="1749876"/>
            <a:ext cx="6858000" cy="1643748"/>
          </a:xfrm>
          <a:prstGeom prst="roundRect">
            <a:avLst>
              <a:gd name="adj" fmla="val 9713"/>
            </a:avLst>
          </a:prstGeom>
          <a:noFill/>
          <a:ln>
            <a:noFill/>
          </a:ln>
        </p:spPr>
      </p:pic>
      <p:sp>
        <p:nvSpPr>
          <p:cNvPr id="8" name="Rectangle 7">
            <a:extLst>
              <a:ext uri="{FF2B5EF4-FFF2-40B4-BE49-F238E27FC236}">
                <a16:creationId xmlns:a16="http://schemas.microsoft.com/office/drawing/2014/main" id="{A1110EE4-66A4-4A48-9516-6C7513560D14}"/>
              </a:ext>
            </a:extLst>
          </p:cNvPr>
          <p:cNvSpPr/>
          <p:nvPr/>
        </p:nvSpPr>
        <p:spPr>
          <a:xfrm>
            <a:off x="819842" y="3725446"/>
            <a:ext cx="5218235" cy="307777"/>
          </a:xfrm>
          <a:prstGeom prst="rect">
            <a:avLst/>
          </a:prstGeom>
        </p:spPr>
        <p:txBody>
          <a:bodyPr wrap="square">
            <a:spAutoFit/>
          </a:bodyPr>
          <a:lstStyle/>
          <a:p>
            <a:pPr algn="ctr"/>
            <a:r>
              <a:rPr lang="en-US" b="1" i="1">
                <a:solidFill>
                  <a:schemeClr val="tx1"/>
                </a:solidFill>
                <a:latin typeface="Epilogue" panose="020B0604020202020204" charset="0"/>
              </a:rPr>
              <a:t>Biểu đồ </a:t>
            </a:r>
            <a:r>
              <a:rPr lang="vi-VN" b="1" i="1">
                <a:solidFill>
                  <a:schemeClr val="tx1"/>
                </a:solidFill>
                <a:latin typeface="Epilogue" panose="020B0604020202020204" charset="0"/>
              </a:rPr>
              <a:t>2.</a:t>
            </a:r>
            <a:r>
              <a:rPr lang="en-US" b="1" i="1">
                <a:solidFill>
                  <a:schemeClr val="tx1"/>
                </a:solidFill>
                <a:latin typeface="Epilogue" panose="020B0604020202020204" charset="0"/>
              </a:rPr>
              <a:t>2</a:t>
            </a:r>
            <a:r>
              <a:rPr lang="vi-VN" b="1" i="1">
                <a:solidFill>
                  <a:schemeClr val="tx1"/>
                </a:solidFill>
                <a:latin typeface="Epilogue" panose="020B0604020202020204" charset="0"/>
              </a:rPr>
              <a:t>.</a:t>
            </a:r>
            <a:r>
              <a:rPr lang="en-US" b="1" i="1">
                <a:solidFill>
                  <a:schemeClr val="tx1"/>
                </a:solidFill>
                <a:latin typeface="Epilogue" panose="020B0604020202020204" charset="0"/>
              </a:rPr>
              <a:t>2</a:t>
            </a:r>
            <a:r>
              <a:rPr lang="vi-VN" b="1" i="1">
                <a:solidFill>
                  <a:schemeClr val="tx1"/>
                </a:solidFill>
                <a:latin typeface="Epilogue" panose="020B0604020202020204" charset="0"/>
              </a:rPr>
              <a:t>.</a:t>
            </a:r>
            <a:r>
              <a:rPr lang="en-US" b="1" i="1">
                <a:solidFill>
                  <a:schemeClr val="tx1"/>
                </a:solidFill>
                <a:latin typeface="Epilogue" panose="020B0604020202020204" charset="0"/>
              </a:rPr>
              <a:t>1.</a:t>
            </a:r>
            <a:r>
              <a:rPr lang="vi-VN" b="1" i="1">
                <a:solidFill>
                  <a:schemeClr val="tx1"/>
                </a:solidFill>
                <a:latin typeface="Epilogue" panose="020B0604020202020204" charset="0"/>
              </a:rPr>
              <a:t> </a:t>
            </a:r>
            <a:r>
              <a:rPr lang="en-US" b="1" i="1">
                <a:solidFill>
                  <a:schemeClr val="tx1"/>
                </a:solidFill>
                <a:latin typeface="Epilogue" panose="020B0604020202020204" charset="0"/>
              </a:rPr>
              <a:t>Biểu đồ Lấy lại mật khẩu</a:t>
            </a:r>
          </a:p>
        </p:txBody>
      </p:sp>
    </p:spTree>
    <p:extLst>
      <p:ext uri="{BB962C8B-B14F-4D97-AF65-F5344CB8AC3E}">
        <p14:creationId xmlns:p14="http://schemas.microsoft.com/office/powerpoint/2010/main" val="1549589467"/>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58334"/>
            <a:ext cx="5509260" cy="307777"/>
          </a:xfrm>
          <a:prstGeom prst="rect">
            <a:avLst/>
          </a:prstGeom>
        </p:spPr>
        <p:txBody>
          <a:bodyPr wrap="square">
            <a:spAutoFit/>
          </a:bodyPr>
          <a:lstStyle/>
          <a:p>
            <a:pPr algn="ctr"/>
            <a:r>
              <a:rPr lang="vi-VN" b="1" i="1">
                <a:solidFill>
                  <a:schemeClr val="tx1"/>
                </a:solidFill>
              </a:rPr>
              <a:t>Biểu đồ 2.</a:t>
            </a:r>
            <a:r>
              <a:rPr lang="en-US" b="1" i="1">
                <a:solidFill>
                  <a:schemeClr val="tx1"/>
                </a:solidFill>
              </a:rPr>
              <a:t>2</a:t>
            </a:r>
            <a:r>
              <a:rPr lang="vi-VN" b="1" i="1">
                <a:solidFill>
                  <a:schemeClr val="tx1"/>
                </a:solidFill>
              </a:rPr>
              <a:t>.2.</a:t>
            </a:r>
            <a:r>
              <a:rPr lang="en-US" b="1" i="1">
                <a:solidFill>
                  <a:schemeClr val="tx1"/>
                </a:solidFill>
              </a:rPr>
              <a:t>2</a:t>
            </a:r>
            <a:r>
              <a:rPr lang="vi-VN" i="1">
                <a:solidFill>
                  <a:schemeClr val="tx1"/>
                </a:solidFill>
              </a:rPr>
              <a:t> Biểu đồ </a:t>
            </a:r>
            <a:r>
              <a:rPr lang="en-US" i="1">
                <a:solidFill>
                  <a:schemeClr val="tx1"/>
                </a:solidFill>
              </a:rPr>
              <a:t>lớp Chỉnh sửa hồ s</a:t>
            </a:r>
            <a:r>
              <a:rPr lang="vi-VN" i="1">
                <a:solidFill>
                  <a:schemeClr val="tx1"/>
                </a:solidFill>
              </a:rPr>
              <a:t>ơ</a:t>
            </a:r>
            <a:endParaRPr lang="en-US" i="1">
              <a:solidFill>
                <a:schemeClr val="tx1"/>
              </a:solidFill>
            </a:endParaRPr>
          </a:p>
        </p:txBody>
      </p:sp>
      <p:sp>
        <p:nvSpPr>
          <p:cNvPr id="8" name="Rectangle 7">
            <a:extLst>
              <a:ext uri="{FF2B5EF4-FFF2-40B4-BE49-F238E27FC236}">
                <a16:creationId xmlns:a16="http://schemas.microsoft.com/office/drawing/2014/main" id="{5B1589B4-0E86-4FE2-99A1-A4B63A73C80E}"/>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pic>
        <p:nvPicPr>
          <p:cNvPr id="7" name="Picture 6">
            <a:extLst>
              <a:ext uri="{FF2B5EF4-FFF2-40B4-BE49-F238E27FC236}">
                <a16:creationId xmlns:a16="http://schemas.microsoft.com/office/drawing/2014/main" id="{1C45FC2F-32CF-44A8-BCA0-589A239375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49876"/>
            <a:ext cx="6846634" cy="1641024"/>
          </a:xfrm>
          <a:prstGeom prst="rect">
            <a:avLst/>
          </a:prstGeom>
          <a:noFill/>
          <a:ln>
            <a:noFill/>
          </a:ln>
        </p:spPr>
      </p:pic>
    </p:spTree>
    <p:extLst>
      <p:ext uri="{BB962C8B-B14F-4D97-AF65-F5344CB8AC3E}">
        <p14:creationId xmlns:p14="http://schemas.microsoft.com/office/powerpoint/2010/main" val="2570940707"/>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00528"/>
            <a:ext cx="5509260" cy="307777"/>
          </a:xfrm>
          <a:prstGeom prst="rect">
            <a:avLst/>
          </a:prstGeom>
        </p:spPr>
        <p:txBody>
          <a:bodyPr wrap="square">
            <a:spAutoFit/>
          </a:bodyPr>
          <a:lstStyle/>
          <a:p>
            <a:pPr algn="ctr"/>
            <a:r>
              <a:rPr lang="vi-VN" b="1" i="1">
                <a:solidFill>
                  <a:schemeClr val="tx1"/>
                </a:solidFill>
              </a:rPr>
              <a:t>Biểu đồ 2.</a:t>
            </a:r>
            <a:r>
              <a:rPr lang="en-US" b="1" i="1">
                <a:solidFill>
                  <a:schemeClr val="tx1"/>
                </a:solidFill>
              </a:rPr>
              <a:t>2</a:t>
            </a:r>
            <a:r>
              <a:rPr lang="vi-VN" b="1" i="1">
                <a:solidFill>
                  <a:schemeClr val="tx1"/>
                </a:solidFill>
              </a:rPr>
              <a:t>.2.</a:t>
            </a:r>
            <a:r>
              <a:rPr lang="en-US" b="1" i="1">
                <a:solidFill>
                  <a:schemeClr val="tx1"/>
                </a:solidFill>
              </a:rPr>
              <a:t>3</a:t>
            </a:r>
            <a:r>
              <a:rPr lang="vi-VN" i="1">
                <a:solidFill>
                  <a:schemeClr val="tx1"/>
                </a:solidFill>
              </a:rPr>
              <a:t> Biểu đồ </a:t>
            </a:r>
            <a:r>
              <a:rPr lang="en-US" i="1">
                <a:solidFill>
                  <a:schemeClr val="tx1"/>
                </a:solidFill>
              </a:rPr>
              <a:t>lớp xoá tài khoản</a:t>
            </a:r>
            <a:endParaRPr lang="en-US">
              <a:solidFill>
                <a:schemeClr val="tx1"/>
              </a:solidFill>
            </a:endParaRPr>
          </a:p>
        </p:txBody>
      </p:sp>
      <p:sp>
        <p:nvSpPr>
          <p:cNvPr id="8" name="Rectangle 7">
            <a:extLst>
              <a:ext uri="{FF2B5EF4-FFF2-40B4-BE49-F238E27FC236}">
                <a16:creationId xmlns:a16="http://schemas.microsoft.com/office/drawing/2014/main" id="{67C036E3-14AC-4D98-BE29-EF6A4826AE13}"/>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pic>
        <p:nvPicPr>
          <p:cNvPr id="9" name="Picture 8">
            <a:extLst>
              <a:ext uri="{FF2B5EF4-FFF2-40B4-BE49-F238E27FC236}">
                <a16:creationId xmlns:a16="http://schemas.microsoft.com/office/drawing/2014/main" id="{632DEE5A-F506-48AD-9DC8-2C63C24225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49876"/>
            <a:ext cx="6858000" cy="1643748"/>
          </a:xfrm>
          <a:prstGeom prst="rect">
            <a:avLst/>
          </a:prstGeom>
          <a:noFill/>
          <a:ln>
            <a:noFill/>
          </a:ln>
        </p:spPr>
      </p:pic>
    </p:spTree>
    <p:extLst>
      <p:ext uri="{BB962C8B-B14F-4D97-AF65-F5344CB8AC3E}">
        <p14:creationId xmlns:p14="http://schemas.microsoft.com/office/powerpoint/2010/main" val="3390232023"/>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58334"/>
            <a:ext cx="5509260" cy="307777"/>
          </a:xfrm>
          <a:prstGeom prst="rect">
            <a:avLst/>
          </a:prstGeom>
        </p:spPr>
        <p:txBody>
          <a:bodyPr wrap="square">
            <a:spAutoFit/>
          </a:bodyPr>
          <a:lstStyle/>
          <a:p>
            <a:pPr algn="ctr"/>
            <a:r>
              <a:rPr lang="vi-VN" b="1" i="1">
                <a:solidFill>
                  <a:schemeClr val="tx1"/>
                </a:solidFill>
                <a:latin typeface="Epilogue" panose="020B0604020202020204" charset="0"/>
              </a:rPr>
              <a:t>Biểu đồ 2.</a:t>
            </a:r>
            <a:r>
              <a:rPr lang="en-US" b="1" i="1">
                <a:solidFill>
                  <a:schemeClr val="tx1"/>
                </a:solidFill>
                <a:latin typeface="Epilogue" panose="020B0604020202020204" charset="0"/>
              </a:rPr>
              <a:t>2</a:t>
            </a:r>
            <a:r>
              <a:rPr lang="vi-VN" b="1" i="1">
                <a:solidFill>
                  <a:schemeClr val="tx1"/>
                </a:solidFill>
                <a:latin typeface="Epilogue" panose="020B0604020202020204" charset="0"/>
              </a:rPr>
              <a:t>.2.4</a:t>
            </a:r>
            <a:r>
              <a:rPr lang="vi-VN" i="1">
                <a:solidFill>
                  <a:schemeClr val="tx1"/>
                </a:solidFill>
                <a:latin typeface="Epilogue" panose="020B0604020202020204" charset="0"/>
              </a:rPr>
              <a:t> Biểu đồ </a:t>
            </a:r>
            <a:r>
              <a:rPr lang="en-US" i="1">
                <a:solidFill>
                  <a:schemeClr val="tx1"/>
                </a:solidFill>
                <a:latin typeface="Epilogue" panose="020B0604020202020204" charset="0"/>
              </a:rPr>
              <a:t>lớp </a:t>
            </a:r>
            <a:r>
              <a:rPr lang="vi-VN" i="1">
                <a:solidFill>
                  <a:schemeClr val="tx1"/>
                </a:solidFill>
                <a:latin typeface="Epilogue" panose="020B0604020202020204" charset="0"/>
              </a:rPr>
              <a:t>Đổi mật khẩu</a:t>
            </a:r>
            <a:endParaRPr lang="en-US">
              <a:solidFill>
                <a:schemeClr val="tx1"/>
              </a:solidFill>
              <a:latin typeface="Epilogue" panose="020B0604020202020204" charset="0"/>
            </a:endParaRPr>
          </a:p>
        </p:txBody>
      </p:sp>
      <p:sp>
        <p:nvSpPr>
          <p:cNvPr id="8" name="Rectangle 7">
            <a:extLst>
              <a:ext uri="{FF2B5EF4-FFF2-40B4-BE49-F238E27FC236}">
                <a16:creationId xmlns:a16="http://schemas.microsoft.com/office/drawing/2014/main" id="{3F74ABD5-8B17-41F1-8E34-C06C42E99852}"/>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pic>
        <p:nvPicPr>
          <p:cNvPr id="6" name="Picture 5">
            <a:extLst>
              <a:ext uri="{FF2B5EF4-FFF2-40B4-BE49-F238E27FC236}">
                <a16:creationId xmlns:a16="http://schemas.microsoft.com/office/drawing/2014/main" id="{44BA6977-1B6D-43FF-BC8F-A3923FC639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05" y="1747837"/>
            <a:ext cx="6875009" cy="1647825"/>
          </a:xfrm>
          <a:prstGeom prst="rect">
            <a:avLst/>
          </a:prstGeom>
          <a:noFill/>
          <a:ln>
            <a:noFill/>
          </a:ln>
        </p:spPr>
      </p:pic>
    </p:spTree>
    <p:extLst>
      <p:ext uri="{BB962C8B-B14F-4D97-AF65-F5344CB8AC3E}">
        <p14:creationId xmlns:p14="http://schemas.microsoft.com/office/powerpoint/2010/main" val="1064027317"/>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674370" y="3600528"/>
            <a:ext cx="5509260" cy="307777"/>
          </a:xfrm>
          <a:prstGeom prst="rect">
            <a:avLst/>
          </a:prstGeom>
        </p:spPr>
        <p:txBody>
          <a:bodyPr wrap="square">
            <a:spAutoFit/>
          </a:bodyPr>
          <a:lstStyle/>
          <a:p>
            <a:pPr algn="ctr"/>
            <a:r>
              <a:rPr lang="vi-VN" b="1" i="1">
                <a:solidFill>
                  <a:schemeClr val="tx1"/>
                </a:solidFill>
              </a:rPr>
              <a:t>Biểu đồ 2.</a:t>
            </a:r>
            <a:r>
              <a:rPr lang="en-US" b="1" i="1">
                <a:solidFill>
                  <a:schemeClr val="tx1"/>
                </a:solidFill>
              </a:rPr>
              <a:t>2</a:t>
            </a:r>
            <a:r>
              <a:rPr lang="vi-VN" b="1" i="1">
                <a:solidFill>
                  <a:schemeClr val="tx1"/>
                </a:solidFill>
              </a:rPr>
              <a:t>.2.</a:t>
            </a:r>
            <a:r>
              <a:rPr lang="en-US" b="1" i="1">
                <a:solidFill>
                  <a:schemeClr val="tx1"/>
                </a:solidFill>
              </a:rPr>
              <a:t>5</a:t>
            </a:r>
            <a:r>
              <a:rPr lang="vi-VN" i="1">
                <a:solidFill>
                  <a:schemeClr val="tx1"/>
                </a:solidFill>
              </a:rPr>
              <a:t> Biểu đồ </a:t>
            </a:r>
            <a:r>
              <a:rPr lang="en-US" i="1">
                <a:solidFill>
                  <a:schemeClr val="tx1"/>
                </a:solidFill>
              </a:rPr>
              <a:t>lớp Đăng xuất tài khoản</a:t>
            </a:r>
            <a:endParaRPr lang="en-US">
              <a:solidFill>
                <a:schemeClr val="tx1"/>
              </a:solidFill>
            </a:endParaRPr>
          </a:p>
        </p:txBody>
      </p:sp>
      <p:sp>
        <p:nvSpPr>
          <p:cNvPr id="8" name="Rectangle 7">
            <a:extLst>
              <a:ext uri="{FF2B5EF4-FFF2-40B4-BE49-F238E27FC236}">
                <a16:creationId xmlns:a16="http://schemas.microsoft.com/office/drawing/2014/main" id="{67C036E3-14AC-4D98-BE29-EF6A4826AE13}"/>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2</a:t>
            </a:r>
            <a:r>
              <a:rPr lang="vi-VN" b="1">
                <a:latin typeface="Epilogue" panose="020B0604020202020204" charset="0"/>
              </a:rPr>
              <a:t>. Đăng </a:t>
            </a:r>
            <a:r>
              <a:rPr lang="en-US" b="1">
                <a:latin typeface="Epilogue" panose="020B0604020202020204" charset="0"/>
              </a:rPr>
              <a:t>nhập</a:t>
            </a:r>
            <a:r>
              <a:rPr lang="vi-VN" b="1">
                <a:latin typeface="Epilogue" panose="020B0604020202020204" charset="0"/>
              </a:rPr>
              <a:t> tài khoản</a:t>
            </a:r>
            <a:endParaRPr lang="en-US" b="1">
              <a:latin typeface="Epilogue" panose="020B0604020202020204" charset="0"/>
            </a:endParaRPr>
          </a:p>
        </p:txBody>
      </p:sp>
      <p:pic>
        <p:nvPicPr>
          <p:cNvPr id="9" name="Picture 8">
            <a:extLst>
              <a:ext uri="{FF2B5EF4-FFF2-40B4-BE49-F238E27FC236}">
                <a16:creationId xmlns:a16="http://schemas.microsoft.com/office/drawing/2014/main" id="{632DEE5A-F506-48AD-9DC8-2C63C24225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49876"/>
            <a:ext cx="6858000" cy="1643748"/>
          </a:xfrm>
          <a:prstGeom prst="rect">
            <a:avLst/>
          </a:prstGeom>
          <a:noFill/>
          <a:ln>
            <a:noFill/>
          </a:ln>
        </p:spPr>
      </p:pic>
    </p:spTree>
    <p:extLst>
      <p:ext uri="{BB962C8B-B14F-4D97-AF65-F5344CB8AC3E}">
        <p14:creationId xmlns:p14="http://schemas.microsoft.com/office/powerpoint/2010/main" val="2351754137"/>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421104" y="4412328"/>
            <a:ext cx="6015792" cy="276999"/>
          </a:xfrm>
          <a:prstGeom prst="rect">
            <a:avLst/>
          </a:prstGeom>
        </p:spPr>
        <p:txBody>
          <a:bodyPr wrap="square">
            <a:spAutoFit/>
          </a:bodyPr>
          <a:lstStyle/>
          <a:p>
            <a:pPr algn="ctr"/>
            <a:r>
              <a:rPr lang="vi-VN" sz="1200" b="1">
                <a:solidFill>
                  <a:schemeClr val="tx1"/>
                </a:solidFill>
                <a:latin typeface="Epilogue" panose="020B0604020202020204" charset="0"/>
              </a:rPr>
              <a:t>Biểu đồ 2.</a:t>
            </a:r>
            <a:r>
              <a:rPr lang="en-US" sz="1200" b="1">
                <a:solidFill>
                  <a:schemeClr val="tx1"/>
                </a:solidFill>
                <a:latin typeface="Epilogue" panose="020B0604020202020204" charset="0"/>
              </a:rPr>
              <a:t>2</a:t>
            </a:r>
            <a:r>
              <a:rPr lang="vi-VN" sz="1200" b="1">
                <a:solidFill>
                  <a:schemeClr val="tx1"/>
                </a:solidFill>
                <a:latin typeface="Epilogue" panose="020B0604020202020204" charset="0"/>
              </a:rPr>
              <a:t>.3. Biểu đồ </a:t>
            </a:r>
            <a:r>
              <a:rPr lang="en-US" sz="1200" b="1">
                <a:solidFill>
                  <a:schemeClr val="tx1"/>
                </a:solidFill>
                <a:latin typeface="Epilogue" panose="020B0604020202020204" charset="0"/>
              </a:rPr>
              <a:t>lớp </a:t>
            </a:r>
            <a:r>
              <a:rPr lang="vi-VN" sz="1200" b="1">
                <a:solidFill>
                  <a:schemeClr val="tx1"/>
                </a:solidFill>
                <a:latin typeface="Epilogue" panose="020B0604020202020204" charset="0"/>
              </a:rPr>
              <a:t>Tìm kiếm phim theo tên (Search engine)</a:t>
            </a:r>
            <a:endParaRPr lang="en-US" sz="1200" b="1">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.3. Tìm kiếm phim theo tên (Search engine): </a:t>
            </a:r>
            <a:endParaRPr lang="en-US" b="1">
              <a:latin typeface="Epilogue" panose="020B0604020202020204" charset="0"/>
            </a:endParaRPr>
          </a:p>
        </p:txBody>
      </p:sp>
      <p:pic>
        <p:nvPicPr>
          <p:cNvPr id="6" name="Picture 5" descr="A screenshot of a computer&#10;&#10;Description automatically generated with low confidence">
            <a:extLst>
              <a:ext uri="{FF2B5EF4-FFF2-40B4-BE49-F238E27FC236}">
                <a16:creationId xmlns:a16="http://schemas.microsoft.com/office/drawing/2014/main" id="{BDDAD888-1510-4AA1-BF30-FFE159B3F0BF}"/>
              </a:ext>
            </a:extLst>
          </p:cNvPr>
          <p:cNvPicPr/>
          <p:nvPr/>
        </p:nvPicPr>
        <p:blipFill>
          <a:blip r:embed="rId3"/>
          <a:stretch>
            <a:fillRect/>
          </a:stretch>
        </p:blipFill>
        <p:spPr>
          <a:xfrm>
            <a:off x="0" y="811915"/>
            <a:ext cx="6858000" cy="3576819"/>
          </a:xfrm>
          <a:prstGeom prst="roundRect">
            <a:avLst>
              <a:gd name="adj" fmla="val 1488"/>
            </a:avLst>
          </a:prstGeom>
        </p:spPr>
      </p:pic>
    </p:spTree>
    <p:extLst>
      <p:ext uri="{BB962C8B-B14F-4D97-AF65-F5344CB8AC3E}">
        <p14:creationId xmlns:p14="http://schemas.microsoft.com/office/powerpoint/2010/main" val="84903429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p43"/>
          <p:cNvGrpSpPr/>
          <p:nvPr/>
        </p:nvGrpSpPr>
        <p:grpSpPr>
          <a:xfrm>
            <a:off x="1361787" y="1769986"/>
            <a:ext cx="1794038" cy="439913"/>
            <a:chOff x="1594800" y="1719063"/>
            <a:chExt cx="2392050" cy="586550"/>
          </a:xfrm>
        </p:grpSpPr>
        <p:sp>
          <p:nvSpPr>
            <p:cNvPr id="714" name="Google Shape;714;p43"/>
            <p:cNvSpPr/>
            <p:nvPr/>
          </p:nvSpPr>
          <p:spPr>
            <a:xfrm>
              <a:off x="1682550" y="1775213"/>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715" name="Google Shape;715;p43"/>
            <p:cNvSpPr/>
            <p:nvPr/>
          </p:nvSpPr>
          <p:spPr>
            <a:xfrm>
              <a:off x="1594800" y="1719063"/>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716" name="Google Shape;716;p43"/>
          <p:cNvGrpSpPr/>
          <p:nvPr/>
        </p:nvGrpSpPr>
        <p:grpSpPr>
          <a:xfrm>
            <a:off x="3685025" y="1769977"/>
            <a:ext cx="1794038" cy="439913"/>
            <a:chOff x="5489850" y="1719050"/>
            <a:chExt cx="2392050" cy="586550"/>
          </a:xfrm>
        </p:grpSpPr>
        <p:sp>
          <p:nvSpPr>
            <p:cNvPr id="717" name="Google Shape;717;p43"/>
            <p:cNvSpPr/>
            <p:nvPr/>
          </p:nvSpPr>
          <p:spPr>
            <a:xfrm>
              <a:off x="5577600" y="17752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718" name="Google Shape;718;p43"/>
            <p:cNvSpPr/>
            <p:nvPr/>
          </p:nvSpPr>
          <p:spPr>
            <a:xfrm>
              <a:off x="5489850" y="17190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722" name="Google Shape;722;p43"/>
          <p:cNvGrpSpPr/>
          <p:nvPr/>
        </p:nvGrpSpPr>
        <p:grpSpPr>
          <a:xfrm>
            <a:off x="2584361" y="2793837"/>
            <a:ext cx="1794038" cy="563499"/>
            <a:chOff x="1594800" y="3333850"/>
            <a:chExt cx="2392050" cy="586550"/>
          </a:xfrm>
        </p:grpSpPr>
        <p:sp>
          <p:nvSpPr>
            <p:cNvPr id="723" name="Google Shape;723;p43"/>
            <p:cNvSpPr/>
            <p:nvPr/>
          </p:nvSpPr>
          <p:spPr>
            <a:xfrm>
              <a:off x="1682550" y="33900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724" name="Google Shape;724;p43"/>
            <p:cNvSpPr/>
            <p:nvPr/>
          </p:nvSpPr>
          <p:spPr>
            <a:xfrm>
              <a:off x="1594800" y="33338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sp>
        <p:nvSpPr>
          <p:cNvPr id="726" name="Google Shape;726;p43"/>
          <p:cNvSpPr txBox="1">
            <a:spLocks noGrp="1"/>
          </p:cNvSpPr>
          <p:nvPr>
            <p:ph type="title"/>
          </p:nvPr>
        </p:nvSpPr>
        <p:spPr>
          <a:xfrm>
            <a:off x="1622813" y="1770584"/>
            <a:ext cx="1206000" cy="395775"/>
          </a:xfrm>
          <a:prstGeom prst="rect">
            <a:avLst/>
          </a:prstGeom>
        </p:spPr>
        <p:txBody>
          <a:bodyPr spcFirstLastPara="1" wrap="square" lIns="68569" tIns="68569" rIns="68569" bIns="68569" anchor="ctr" anchorCtr="0">
            <a:noAutofit/>
          </a:bodyPr>
          <a:lstStyle/>
          <a:p>
            <a:pPr algn="ctr"/>
            <a:r>
              <a:rPr lang="en-US" sz="1500"/>
              <a:t>Mục tiêu</a:t>
            </a:r>
            <a:endParaRPr sz="1500"/>
          </a:p>
        </p:txBody>
      </p:sp>
      <p:sp>
        <p:nvSpPr>
          <p:cNvPr id="728" name="Google Shape;728;p43"/>
          <p:cNvSpPr txBox="1">
            <a:spLocks noGrp="1"/>
          </p:cNvSpPr>
          <p:nvPr>
            <p:ph type="title" idx="2"/>
          </p:nvPr>
        </p:nvSpPr>
        <p:spPr>
          <a:xfrm>
            <a:off x="3946038" y="1769966"/>
            <a:ext cx="1206000" cy="395775"/>
          </a:xfrm>
          <a:prstGeom prst="rect">
            <a:avLst/>
          </a:prstGeom>
        </p:spPr>
        <p:txBody>
          <a:bodyPr spcFirstLastPara="1" wrap="square" lIns="68569" tIns="68569" rIns="68569" bIns="68569" anchor="ctr" anchorCtr="0">
            <a:noAutofit/>
          </a:bodyPr>
          <a:lstStyle/>
          <a:p>
            <a:r>
              <a:rPr lang="en-US"/>
              <a:t>Phạm vi</a:t>
            </a:r>
            <a:r>
              <a:rPr lang="en"/>
              <a:t> </a:t>
            </a:r>
            <a:endParaRPr/>
          </a:p>
        </p:txBody>
      </p:sp>
      <p:sp>
        <p:nvSpPr>
          <p:cNvPr id="727" name="Google Shape;727;p43"/>
          <p:cNvSpPr txBox="1">
            <a:spLocks noGrp="1"/>
          </p:cNvSpPr>
          <p:nvPr>
            <p:ph type="subTitle" idx="1"/>
          </p:nvPr>
        </p:nvSpPr>
        <p:spPr>
          <a:xfrm>
            <a:off x="1361789" y="2171075"/>
            <a:ext cx="1728225" cy="423225"/>
          </a:xfrm>
          <a:prstGeom prst="rect">
            <a:avLst/>
          </a:prstGeom>
        </p:spPr>
        <p:txBody>
          <a:bodyPr spcFirstLastPara="1" wrap="square" lIns="68569" tIns="68569" rIns="68569" bIns="68569" anchor="t" anchorCtr="0">
            <a:noAutofit/>
          </a:bodyPr>
          <a:lstStyle/>
          <a:p>
            <a:pPr marL="0" indent="0"/>
            <a:r>
              <a:rPr lang="en-US"/>
              <a:t>M</a:t>
            </a:r>
            <a:r>
              <a:rPr lang="vi-VN"/>
              <a:t>ô tả các yêu cầu của Hệ thống xem phim trực tuyến</a:t>
            </a:r>
            <a:endParaRPr/>
          </a:p>
        </p:txBody>
      </p:sp>
      <p:sp>
        <p:nvSpPr>
          <p:cNvPr id="730" name="Google Shape;730;p43"/>
          <p:cNvSpPr txBox="1">
            <a:spLocks noGrp="1"/>
          </p:cNvSpPr>
          <p:nvPr>
            <p:ph type="title" idx="3"/>
          </p:nvPr>
        </p:nvSpPr>
        <p:spPr>
          <a:xfrm>
            <a:off x="2822463" y="2850727"/>
            <a:ext cx="1293569" cy="395775"/>
          </a:xfrm>
          <a:prstGeom prst="rect">
            <a:avLst/>
          </a:prstGeom>
        </p:spPr>
        <p:txBody>
          <a:bodyPr spcFirstLastPara="1" wrap="square" lIns="68569" tIns="68569" rIns="68569" bIns="68569" anchor="ctr" anchorCtr="0">
            <a:noAutofit/>
          </a:bodyPr>
          <a:lstStyle/>
          <a:p>
            <a:r>
              <a:rPr lang="en-US" sz="1600"/>
              <a:t>Ràng buộc thiết kế</a:t>
            </a:r>
            <a:endParaRPr sz="1600"/>
          </a:p>
        </p:txBody>
      </p:sp>
      <p:sp>
        <p:nvSpPr>
          <p:cNvPr id="729" name="Google Shape;729;p43"/>
          <p:cNvSpPr txBox="1">
            <a:spLocks noGrp="1"/>
          </p:cNvSpPr>
          <p:nvPr>
            <p:ph type="subTitle" idx="4"/>
          </p:nvPr>
        </p:nvSpPr>
        <p:spPr>
          <a:xfrm>
            <a:off x="3717914" y="2164898"/>
            <a:ext cx="1728225" cy="423225"/>
          </a:xfrm>
          <a:prstGeom prst="rect">
            <a:avLst/>
          </a:prstGeom>
        </p:spPr>
        <p:txBody>
          <a:bodyPr spcFirstLastPara="1" wrap="square" lIns="68569" tIns="68569" rIns="68569" bIns="68569" anchor="t" anchorCtr="0">
            <a:noAutofit/>
          </a:bodyPr>
          <a:lstStyle/>
          <a:p>
            <a:pPr marL="0" indent="0"/>
            <a:r>
              <a:rPr lang="en-US"/>
              <a:t>T</a:t>
            </a:r>
            <a:r>
              <a:rPr lang="vi-VN"/>
              <a:t>riển khai với nhiều thể loại phim cho nhiều đối tượng ở các vùng địa lý khác nhau</a:t>
            </a:r>
            <a:endParaRPr/>
          </a:p>
        </p:txBody>
      </p:sp>
      <p:sp>
        <p:nvSpPr>
          <p:cNvPr id="731" name="Google Shape;731;p43"/>
          <p:cNvSpPr txBox="1">
            <a:spLocks noGrp="1"/>
          </p:cNvSpPr>
          <p:nvPr>
            <p:ph type="subTitle" idx="6"/>
          </p:nvPr>
        </p:nvSpPr>
        <p:spPr>
          <a:xfrm>
            <a:off x="2605134" y="3357336"/>
            <a:ext cx="1728225" cy="423225"/>
          </a:xfrm>
          <a:prstGeom prst="rect">
            <a:avLst/>
          </a:prstGeom>
        </p:spPr>
        <p:txBody>
          <a:bodyPr spcFirstLastPara="1" wrap="square" lIns="68569" tIns="68569" rIns="68569" bIns="68569" anchor="t" anchorCtr="0">
            <a:noAutofit/>
          </a:bodyPr>
          <a:lstStyle/>
          <a:p>
            <a:pPr marL="0" indent="0">
              <a:spcAft>
                <a:spcPts val="1200"/>
              </a:spcAft>
            </a:pPr>
            <a:r>
              <a:rPr lang="vi-VN"/>
              <a:t>Hệ thống cung cấp giao diện cho điện thoại, máy tính bảng</a:t>
            </a:r>
            <a:r>
              <a:rPr lang="en-US"/>
              <a:t>, …</a:t>
            </a:r>
            <a:endParaRPr/>
          </a:p>
        </p:txBody>
      </p:sp>
      <p:sp>
        <p:nvSpPr>
          <p:cNvPr id="23" name="Google Shape;609;p38">
            <a:extLst>
              <a:ext uri="{FF2B5EF4-FFF2-40B4-BE49-F238E27FC236}">
                <a16:creationId xmlns:a16="http://schemas.microsoft.com/office/drawing/2014/main" id="{EF9455FF-00DB-405A-8D06-3A553FA55D4C}"/>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
        <p:nvSpPr>
          <p:cNvPr id="26" name="Google Shape;609;p38">
            <a:extLst>
              <a:ext uri="{FF2B5EF4-FFF2-40B4-BE49-F238E27FC236}">
                <a16:creationId xmlns:a16="http://schemas.microsoft.com/office/drawing/2014/main" id="{F0D6CCA7-1A35-416C-8AB2-5334AFD0AAD5}"/>
              </a:ext>
            </a:extLst>
          </p:cNvPr>
          <p:cNvSpPr txBox="1">
            <a:spLocks/>
          </p:cNvSpPr>
          <p:nvPr/>
        </p:nvSpPr>
        <p:spPr>
          <a:xfrm>
            <a:off x="611355" y="979424"/>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chemeClr val="tx1"/>
                </a:solidFill>
                <a:latin typeface="Epilogue" panose="020B0604020202020204" charset="0"/>
                <a:ea typeface="Ebrima" panose="02000000000000000000" pitchFamily="2" charset="0"/>
                <a:cs typeface="Ebrima" panose="02000000000000000000" pitchFamily="2" charset="0"/>
              </a:rPr>
              <a:t>1.3) Bảng thuật ngữ</a:t>
            </a:r>
          </a:p>
        </p:txBody>
      </p:sp>
    </p:spTree>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418019" y="4051895"/>
            <a:ext cx="6015792" cy="276999"/>
          </a:xfrm>
          <a:prstGeom prst="rect">
            <a:avLst/>
          </a:prstGeom>
        </p:spPr>
        <p:txBody>
          <a:bodyPr wrap="square">
            <a:spAutoFit/>
          </a:bodyPr>
          <a:lstStyle/>
          <a:p>
            <a:pPr algn="ctr"/>
            <a:r>
              <a:rPr lang="en-US" sz="1200" b="1">
                <a:solidFill>
                  <a:schemeClr val="tx1"/>
                </a:solidFill>
                <a:latin typeface="Epilogue" panose="020B0604020202020204" charset="0"/>
              </a:rPr>
              <a:t>Biểu đồ 2.2.4. </a:t>
            </a:r>
            <a:r>
              <a:rPr lang="vi-VN" sz="1200">
                <a:solidFill>
                  <a:schemeClr val="tx1"/>
                </a:solidFill>
                <a:latin typeface="Epilogue" panose="020B0604020202020204" charset="0"/>
              </a:rPr>
              <a:t>Biểu đồ</a:t>
            </a:r>
            <a:r>
              <a:rPr lang="en-US" sz="1200">
                <a:solidFill>
                  <a:schemeClr val="tx1"/>
                </a:solidFill>
                <a:latin typeface="Epilogue" panose="020B0604020202020204" charset="0"/>
              </a:rPr>
              <a:t> lớp </a:t>
            </a:r>
            <a:r>
              <a:rPr lang="vi-VN" sz="1200">
                <a:solidFill>
                  <a:schemeClr val="tx1"/>
                </a:solidFill>
                <a:latin typeface="Epilogue" panose="020B0604020202020204" charset="0"/>
              </a:rPr>
              <a:t>Thêm/ Xóa phim trong danh sách (My list</a:t>
            </a:r>
            <a:r>
              <a:rPr lang="en-US" sz="1200">
                <a:solidFill>
                  <a:schemeClr val="tx1"/>
                </a:solidFill>
                <a:latin typeface="Epilogue" panose="020B0604020202020204" charset="0"/>
              </a:rPr>
              <a:t>)</a:t>
            </a: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.4. Thêm/ Xóa phim trong danh sách (My list)</a:t>
            </a:r>
            <a:endParaRPr lang="en-US" b="1">
              <a:latin typeface="Epilogue" panose="020B0604020202020204" charset="0"/>
            </a:endParaRPr>
          </a:p>
        </p:txBody>
      </p:sp>
      <p:pic>
        <p:nvPicPr>
          <p:cNvPr id="8" name="Picture 7" descr="Không có mô tả.">
            <a:extLst>
              <a:ext uri="{FF2B5EF4-FFF2-40B4-BE49-F238E27FC236}">
                <a16:creationId xmlns:a16="http://schemas.microsoft.com/office/drawing/2014/main" id="{134D189D-9CBB-4BBA-9334-84D68D446E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57" y="1172862"/>
            <a:ext cx="6858144" cy="2797776"/>
          </a:xfrm>
          <a:prstGeom prst="rect">
            <a:avLst/>
          </a:prstGeom>
          <a:noFill/>
          <a:ln>
            <a:noFill/>
          </a:ln>
        </p:spPr>
      </p:pic>
    </p:spTree>
    <p:extLst>
      <p:ext uri="{BB962C8B-B14F-4D97-AF65-F5344CB8AC3E}">
        <p14:creationId xmlns:p14="http://schemas.microsoft.com/office/powerpoint/2010/main" val="3318700419"/>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421104" y="3307159"/>
            <a:ext cx="6015792" cy="461665"/>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a:t>
            </a:r>
            <a:r>
              <a:rPr lang="en-US" sz="1200" b="1">
                <a:solidFill>
                  <a:schemeClr val="tx1"/>
                </a:solidFill>
                <a:latin typeface="Epilogue" panose="020B0604020202020204" charset="0"/>
              </a:rPr>
              <a:t>2</a:t>
            </a:r>
            <a:r>
              <a:rPr lang="vi-VN" sz="1200" b="1">
                <a:solidFill>
                  <a:schemeClr val="tx1"/>
                </a:solidFill>
                <a:latin typeface="Epilogue" panose="020B0604020202020204" charset="0"/>
              </a:rPr>
              <a:t>.</a:t>
            </a:r>
            <a:r>
              <a:rPr lang="en-US" sz="1200" b="1">
                <a:solidFill>
                  <a:schemeClr val="tx1"/>
                </a:solidFill>
                <a:latin typeface="Epilogue" panose="020B0604020202020204" charset="0"/>
              </a:rPr>
              <a:t>5. </a:t>
            </a:r>
            <a:r>
              <a:rPr lang="en-US" sz="1200">
                <a:solidFill>
                  <a:schemeClr val="tx1"/>
                </a:solidFill>
                <a:latin typeface="Epilogue" panose="020B0604020202020204" charset="0"/>
              </a:rPr>
              <a:t>Biểu đồ lớp Chọn ngôn ngữ</a:t>
            </a:r>
          </a:p>
          <a:p>
            <a:pPr algn="ctr"/>
            <a:endParaRPr lang="en-US" sz="1200">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5. Chọn ngôn ngữ</a:t>
            </a:r>
          </a:p>
        </p:txBody>
      </p:sp>
      <p:pic>
        <p:nvPicPr>
          <p:cNvPr id="41986" name="Picture 2" descr="No description available.">
            <a:extLst>
              <a:ext uri="{FF2B5EF4-FFF2-40B4-BE49-F238E27FC236}">
                <a16:creationId xmlns:a16="http://schemas.microsoft.com/office/drawing/2014/main" id="{1E06DB35-1BBA-42B1-9D8F-B838BFCDB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33575"/>
            <a:ext cx="68580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170516"/>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5" name="Rectangle 4">
            <a:extLst>
              <a:ext uri="{FF2B5EF4-FFF2-40B4-BE49-F238E27FC236}">
                <a16:creationId xmlns:a16="http://schemas.microsoft.com/office/drawing/2014/main" id="{1E9A1548-E6E0-408D-AA29-5B4674C0508A}"/>
              </a:ext>
            </a:extLst>
          </p:cNvPr>
          <p:cNvSpPr/>
          <p:nvPr/>
        </p:nvSpPr>
        <p:spPr>
          <a:xfrm>
            <a:off x="370522" y="3350637"/>
            <a:ext cx="6116955" cy="646331"/>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a:t>
            </a:r>
            <a:r>
              <a:rPr lang="en-US" sz="1200" b="1">
                <a:solidFill>
                  <a:schemeClr val="tx1"/>
                </a:solidFill>
                <a:latin typeface="Epilogue" panose="020B0604020202020204" charset="0"/>
              </a:rPr>
              <a:t>2</a:t>
            </a:r>
            <a:r>
              <a:rPr lang="vi-VN" sz="1200" b="1">
                <a:solidFill>
                  <a:schemeClr val="tx1"/>
                </a:solidFill>
                <a:latin typeface="Epilogue" panose="020B0604020202020204" charset="0"/>
              </a:rPr>
              <a:t>.6.</a:t>
            </a:r>
            <a:r>
              <a:rPr lang="en-US" sz="1200" b="1">
                <a:solidFill>
                  <a:schemeClr val="tx1"/>
                </a:solidFill>
                <a:latin typeface="Epilogue" panose="020B0604020202020204" charset="0"/>
              </a:rPr>
              <a:t> </a:t>
            </a:r>
            <a:r>
              <a:rPr lang="en-US" sz="1200">
                <a:solidFill>
                  <a:schemeClr val="tx1"/>
                </a:solidFill>
                <a:latin typeface="Epilogue" panose="020B0604020202020204" charset="0"/>
              </a:rPr>
              <a:t>Biểu đồ lớp</a:t>
            </a:r>
            <a:r>
              <a:rPr lang="vi-VN" sz="1200">
                <a:solidFill>
                  <a:schemeClr val="tx1"/>
                </a:solidFill>
                <a:latin typeface="Epilogue" panose="020B0604020202020204" charset="0"/>
              </a:rPr>
              <a:t> Đăng ký Subscription Plan</a:t>
            </a:r>
            <a:endParaRPr lang="en-US" sz="1200">
              <a:solidFill>
                <a:schemeClr val="tx1"/>
              </a:solidFill>
              <a:latin typeface="Epilogue" panose="020B0604020202020204" charset="0"/>
            </a:endParaRPr>
          </a:p>
          <a:p>
            <a:pPr algn="ctr"/>
            <a:endParaRPr lang="en-US" sz="1200" b="1">
              <a:solidFill>
                <a:schemeClr val="tx1"/>
              </a:solidFill>
              <a:latin typeface="Epilogue" panose="020B0604020202020204" charset="0"/>
            </a:endParaRPr>
          </a:p>
          <a:p>
            <a:pPr algn="ctr"/>
            <a:endParaRPr lang="en-US" sz="1200">
              <a:solidFill>
                <a:schemeClr val="tx1"/>
              </a:solidFill>
              <a:latin typeface="Epilogue" panose="020B0604020202020204" charset="0"/>
            </a:endParaRPr>
          </a:p>
        </p:txBody>
      </p:sp>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.6. Đăng ký Subscription Plan</a:t>
            </a:r>
            <a:endParaRPr lang="en-US" b="1">
              <a:latin typeface="Epilogue" panose="020B0604020202020204" charset="0"/>
            </a:endParaRPr>
          </a:p>
        </p:txBody>
      </p:sp>
      <p:pic>
        <p:nvPicPr>
          <p:cNvPr id="40962" name="Picture 2" descr="No description available.">
            <a:extLst>
              <a:ext uri="{FF2B5EF4-FFF2-40B4-BE49-F238E27FC236}">
                <a16:creationId xmlns:a16="http://schemas.microsoft.com/office/drawing/2014/main" id="{727EDBE4-D18E-444B-878D-CD09B476C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43100"/>
            <a:ext cx="68580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705050"/>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7</a:t>
            </a:r>
            <a:r>
              <a:rPr lang="vi-VN" b="1">
                <a:latin typeface="Epilogue" panose="020B0604020202020204" charset="0"/>
              </a:rPr>
              <a:t>. </a:t>
            </a:r>
            <a:r>
              <a:rPr lang="en-US" b="1">
                <a:latin typeface="Epilogue" panose="020B0604020202020204" charset="0"/>
              </a:rPr>
              <a:t>Thanh toán</a:t>
            </a:r>
          </a:p>
        </p:txBody>
      </p:sp>
      <p:pic>
        <p:nvPicPr>
          <p:cNvPr id="4" name="Picture 3" descr="Không có mô tả.">
            <a:extLst>
              <a:ext uri="{FF2B5EF4-FFF2-40B4-BE49-F238E27FC236}">
                <a16:creationId xmlns:a16="http://schemas.microsoft.com/office/drawing/2014/main" id="{1E748BD7-9D10-4AF0-BE5E-B816106AA7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9882" y="779237"/>
            <a:ext cx="5218235" cy="4280769"/>
          </a:xfrm>
          <a:prstGeom prst="rect">
            <a:avLst/>
          </a:prstGeom>
          <a:noFill/>
          <a:ln>
            <a:noFill/>
          </a:ln>
        </p:spPr>
      </p:pic>
    </p:spTree>
    <p:extLst>
      <p:ext uri="{BB962C8B-B14F-4D97-AF65-F5344CB8AC3E}">
        <p14:creationId xmlns:p14="http://schemas.microsoft.com/office/powerpoint/2010/main" val="2869602051"/>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.8. Thêm phim vào Cơ sở dữ liệu:</a:t>
            </a:r>
            <a:endParaRPr lang="en-US" b="1">
              <a:latin typeface="Epilogue" panose="020B0604020202020204" charset="0"/>
            </a:endParaRPr>
          </a:p>
        </p:txBody>
      </p:sp>
      <p:pic>
        <p:nvPicPr>
          <p:cNvPr id="5" name="Picture 4" descr="A picture containing text, screenshot, font, receipt&#10;&#10;Description automatically generated">
            <a:extLst>
              <a:ext uri="{FF2B5EF4-FFF2-40B4-BE49-F238E27FC236}">
                <a16:creationId xmlns:a16="http://schemas.microsoft.com/office/drawing/2014/main" id="{0794072C-CBCA-4030-97F9-B64360EC4A87}"/>
              </a:ext>
            </a:extLst>
          </p:cNvPr>
          <p:cNvPicPr/>
          <p:nvPr/>
        </p:nvPicPr>
        <p:blipFill>
          <a:blip r:embed="rId3"/>
          <a:stretch>
            <a:fillRect/>
          </a:stretch>
        </p:blipFill>
        <p:spPr>
          <a:xfrm>
            <a:off x="0" y="1111789"/>
            <a:ext cx="6858000" cy="2925194"/>
          </a:xfrm>
          <a:prstGeom prst="rect">
            <a:avLst/>
          </a:prstGeom>
        </p:spPr>
      </p:pic>
      <p:sp>
        <p:nvSpPr>
          <p:cNvPr id="8" name="Rectangle 7">
            <a:extLst>
              <a:ext uri="{FF2B5EF4-FFF2-40B4-BE49-F238E27FC236}">
                <a16:creationId xmlns:a16="http://schemas.microsoft.com/office/drawing/2014/main" id="{30F02846-D159-4DBD-BDDF-02EE956BE11E}"/>
              </a:ext>
            </a:extLst>
          </p:cNvPr>
          <p:cNvSpPr/>
          <p:nvPr/>
        </p:nvSpPr>
        <p:spPr>
          <a:xfrm>
            <a:off x="370522" y="4122323"/>
            <a:ext cx="6116955" cy="276999"/>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a:t>
            </a:r>
            <a:r>
              <a:rPr lang="en-US" sz="1200" b="1">
                <a:solidFill>
                  <a:schemeClr val="tx1"/>
                </a:solidFill>
                <a:latin typeface="Epilogue" panose="020B0604020202020204" charset="0"/>
              </a:rPr>
              <a:t>2</a:t>
            </a:r>
            <a:r>
              <a:rPr lang="vi-VN" sz="1200" b="1">
                <a:solidFill>
                  <a:schemeClr val="tx1"/>
                </a:solidFill>
                <a:latin typeface="Epilogue" panose="020B0604020202020204" charset="0"/>
              </a:rPr>
              <a:t>.</a:t>
            </a:r>
            <a:r>
              <a:rPr lang="en-US" sz="1200" b="1">
                <a:solidFill>
                  <a:schemeClr val="tx1"/>
                </a:solidFill>
                <a:latin typeface="Epilogue" panose="020B0604020202020204" charset="0"/>
              </a:rPr>
              <a:t>8</a:t>
            </a:r>
            <a:r>
              <a:rPr lang="vi-VN" sz="1200" b="1">
                <a:solidFill>
                  <a:schemeClr val="tx1"/>
                </a:solidFill>
                <a:latin typeface="Epilogue" panose="020B0604020202020204" charset="0"/>
              </a:rPr>
              <a:t>.</a:t>
            </a:r>
            <a:r>
              <a:rPr lang="en-US" sz="1200" b="1">
                <a:solidFill>
                  <a:schemeClr val="tx1"/>
                </a:solidFill>
                <a:latin typeface="Epilogue" panose="020B0604020202020204" charset="0"/>
              </a:rPr>
              <a:t> </a:t>
            </a:r>
            <a:r>
              <a:rPr lang="en-US" sz="1200">
                <a:solidFill>
                  <a:schemeClr val="tx1"/>
                </a:solidFill>
                <a:latin typeface="Epilogue" panose="020B0604020202020204" charset="0"/>
              </a:rPr>
              <a:t>Biểu đồ lớp</a:t>
            </a:r>
            <a:r>
              <a:rPr lang="vi-VN" sz="1200">
                <a:solidFill>
                  <a:schemeClr val="tx1"/>
                </a:solidFill>
                <a:latin typeface="Epilogue" panose="020B0604020202020204" charset="0"/>
              </a:rPr>
              <a:t> </a:t>
            </a:r>
            <a:r>
              <a:rPr lang="vi-VN" sz="1200" b="1">
                <a:solidFill>
                  <a:schemeClr val="tx1"/>
                </a:solidFill>
                <a:latin typeface="Epilogue" panose="020B0604020202020204" charset="0"/>
              </a:rPr>
              <a:t>Thêm phim vào Cơ sở dữ liệ</a:t>
            </a:r>
            <a:r>
              <a:rPr lang="en-US" sz="1200" b="1">
                <a:solidFill>
                  <a:schemeClr val="tx1"/>
                </a:solidFill>
                <a:latin typeface="Epilogue" panose="020B0604020202020204" charset="0"/>
              </a:rPr>
              <a:t>u</a:t>
            </a:r>
          </a:p>
        </p:txBody>
      </p:sp>
    </p:spTree>
    <p:extLst>
      <p:ext uri="{BB962C8B-B14F-4D97-AF65-F5344CB8AC3E}">
        <p14:creationId xmlns:p14="http://schemas.microsoft.com/office/powerpoint/2010/main" val="3146376580"/>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9 Xoá phim khỏi C</a:t>
            </a:r>
            <a:r>
              <a:rPr lang="vi-VN" b="1">
                <a:latin typeface="Epilogue" panose="020B0604020202020204" charset="0"/>
              </a:rPr>
              <a:t>ơ</a:t>
            </a:r>
            <a:r>
              <a:rPr lang="en-US" b="1">
                <a:latin typeface="Epilogue" panose="020B0604020202020204" charset="0"/>
              </a:rPr>
              <a:t> sở dữ liệu</a:t>
            </a:r>
          </a:p>
        </p:txBody>
      </p:sp>
      <p:pic>
        <p:nvPicPr>
          <p:cNvPr id="4" name="Picture 3" descr="A screenshot of a computer program&#10;&#10;Description automatically generated with low confidence">
            <a:extLst>
              <a:ext uri="{FF2B5EF4-FFF2-40B4-BE49-F238E27FC236}">
                <a16:creationId xmlns:a16="http://schemas.microsoft.com/office/drawing/2014/main" id="{47F6E6A2-8AEC-42F6-84D3-A2BDFAE4B5F8}"/>
              </a:ext>
            </a:extLst>
          </p:cNvPr>
          <p:cNvPicPr/>
          <p:nvPr/>
        </p:nvPicPr>
        <p:blipFill>
          <a:blip r:embed="rId3"/>
          <a:stretch>
            <a:fillRect/>
          </a:stretch>
        </p:blipFill>
        <p:spPr>
          <a:xfrm>
            <a:off x="0" y="1012189"/>
            <a:ext cx="6863582" cy="3121661"/>
          </a:xfrm>
          <a:prstGeom prst="rect">
            <a:avLst/>
          </a:prstGeom>
        </p:spPr>
      </p:pic>
      <p:sp>
        <p:nvSpPr>
          <p:cNvPr id="6" name="Rectangle 5">
            <a:extLst>
              <a:ext uri="{FF2B5EF4-FFF2-40B4-BE49-F238E27FC236}">
                <a16:creationId xmlns:a16="http://schemas.microsoft.com/office/drawing/2014/main" id="{794132A7-AEBC-48FA-B673-8628B3AB0B59}"/>
              </a:ext>
            </a:extLst>
          </p:cNvPr>
          <p:cNvSpPr/>
          <p:nvPr/>
        </p:nvSpPr>
        <p:spPr>
          <a:xfrm>
            <a:off x="370522" y="4165757"/>
            <a:ext cx="6116955" cy="276999"/>
          </a:xfrm>
          <a:prstGeom prst="rect">
            <a:avLst/>
          </a:prstGeom>
        </p:spPr>
        <p:txBody>
          <a:bodyPr wrap="square">
            <a:spAutoFit/>
          </a:bodyPr>
          <a:lstStyle/>
          <a:p>
            <a:pPr algn="ctr"/>
            <a:r>
              <a:rPr lang="en-US" sz="1200" b="1">
                <a:solidFill>
                  <a:schemeClr val="tx1"/>
                </a:solidFill>
                <a:latin typeface="Epilogue" panose="020B0604020202020204" charset="0"/>
              </a:rPr>
              <a:t>Biểu đồ </a:t>
            </a:r>
            <a:r>
              <a:rPr lang="vi-VN" sz="1200" b="1">
                <a:solidFill>
                  <a:schemeClr val="tx1"/>
                </a:solidFill>
                <a:latin typeface="Epilogue" panose="020B0604020202020204" charset="0"/>
              </a:rPr>
              <a:t>2.</a:t>
            </a:r>
            <a:r>
              <a:rPr lang="en-US" sz="1200" b="1">
                <a:solidFill>
                  <a:schemeClr val="tx1"/>
                </a:solidFill>
                <a:latin typeface="Epilogue" panose="020B0604020202020204" charset="0"/>
              </a:rPr>
              <a:t>2</a:t>
            </a:r>
            <a:r>
              <a:rPr lang="vi-VN" sz="1200" b="1">
                <a:solidFill>
                  <a:schemeClr val="tx1"/>
                </a:solidFill>
                <a:latin typeface="Epilogue" panose="020B0604020202020204" charset="0"/>
              </a:rPr>
              <a:t>.</a:t>
            </a:r>
            <a:r>
              <a:rPr lang="en-US" sz="1200" b="1">
                <a:solidFill>
                  <a:schemeClr val="tx1"/>
                </a:solidFill>
                <a:latin typeface="Epilogue" panose="020B0604020202020204" charset="0"/>
              </a:rPr>
              <a:t>9</a:t>
            </a:r>
            <a:r>
              <a:rPr lang="vi-VN" sz="1200" b="1">
                <a:solidFill>
                  <a:schemeClr val="tx1"/>
                </a:solidFill>
                <a:latin typeface="Epilogue" panose="020B0604020202020204" charset="0"/>
              </a:rPr>
              <a:t>.</a:t>
            </a:r>
            <a:r>
              <a:rPr lang="en-US" sz="1200" b="1">
                <a:solidFill>
                  <a:schemeClr val="tx1"/>
                </a:solidFill>
                <a:latin typeface="Epilogue" panose="020B0604020202020204" charset="0"/>
              </a:rPr>
              <a:t> </a:t>
            </a:r>
            <a:r>
              <a:rPr lang="en-US" sz="1200">
                <a:solidFill>
                  <a:schemeClr val="tx1"/>
                </a:solidFill>
                <a:latin typeface="Epilogue" panose="020B0604020202020204" charset="0"/>
              </a:rPr>
              <a:t>Biểu đồ lớp</a:t>
            </a:r>
            <a:r>
              <a:rPr lang="vi-VN" sz="1200">
                <a:solidFill>
                  <a:schemeClr val="tx1"/>
                </a:solidFill>
                <a:latin typeface="Epilogue" panose="020B0604020202020204" charset="0"/>
              </a:rPr>
              <a:t> </a:t>
            </a:r>
            <a:r>
              <a:rPr lang="en-US" sz="1200" b="1">
                <a:solidFill>
                  <a:schemeClr val="tx1"/>
                </a:solidFill>
                <a:latin typeface="Epilogue" panose="020B0604020202020204" charset="0"/>
              </a:rPr>
              <a:t>Xoá</a:t>
            </a:r>
            <a:r>
              <a:rPr lang="vi-VN" sz="1200" b="1">
                <a:solidFill>
                  <a:schemeClr val="tx1"/>
                </a:solidFill>
                <a:latin typeface="Epilogue" panose="020B0604020202020204" charset="0"/>
              </a:rPr>
              <a:t> phim vào Cơ sở dữ liệ</a:t>
            </a:r>
            <a:r>
              <a:rPr lang="en-US" sz="1200" b="1">
                <a:solidFill>
                  <a:schemeClr val="tx1"/>
                </a:solidFill>
                <a:latin typeface="Epilogue" panose="020B0604020202020204" charset="0"/>
              </a:rPr>
              <a:t>u</a:t>
            </a:r>
          </a:p>
        </p:txBody>
      </p:sp>
    </p:spTree>
    <p:extLst>
      <p:ext uri="{BB962C8B-B14F-4D97-AF65-F5344CB8AC3E}">
        <p14:creationId xmlns:p14="http://schemas.microsoft.com/office/powerpoint/2010/main" val="3795226117"/>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10</a:t>
            </a:r>
            <a:r>
              <a:rPr lang="vi-VN" b="1">
                <a:latin typeface="Epilogue" panose="020B0604020202020204" charset="0"/>
              </a:rPr>
              <a:t>.</a:t>
            </a:r>
            <a:r>
              <a:rPr lang="en-US" b="1">
                <a:latin typeface="Epilogue" panose="020B0604020202020204" charset="0"/>
              </a:rPr>
              <a:t>1 Thêm thể loại phim</a:t>
            </a:r>
          </a:p>
        </p:txBody>
      </p:sp>
      <p:pic>
        <p:nvPicPr>
          <p:cNvPr id="4" name="Picture 3">
            <a:extLst>
              <a:ext uri="{FF2B5EF4-FFF2-40B4-BE49-F238E27FC236}">
                <a16:creationId xmlns:a16="http://schemas.microsoft.com/office/drawing/2014/main" id="{F23207B5-F6A9-4728-9DBE-38675C64D1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5202"/>
            <a:ext cx="6858000" cy="1373095"/>
          </a:xfrm>
          <a:prstGeom prst="rect">
            <a:avLst/>
          </a:prstGeom>
          <a:noFill/>
          <a:ln>
            <a:noFill/>
          </a:ln>
        </p:spPr>
      </p:pic>
      <p:sp>
        <p:nvSpPr>
          <p:cNvPr id="2" name="Rectangle 1">
            <a:extLst>
              <a:ext uri="{FF2B5EF4-FFF2-40B4-BE49-F238E27FC236}">
                <a16:creationId xmlns:a16="http://schemas.microsoft.com/office/drawing/2014/main" id="{BF952934-E211-49B9-81B7-69C8DCEE61E3}"/>
              </a:ext>
            </a:extLst>
          </p:cNvPr>
          <p:cNvSpPr/>
          <p:nvPr/>
        </p:nvSpPr>
        <p:spPr>
          <a:xfrm>
            <a:off x="985837" y="3409628"/>
            <a:ext cx="4886325"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2.2.10.1</a:t>
            </a:r>
            <a:r>
              <a:rPr lang="vi-VN" i="1">
                <a:solidFill>
                  <a:schemeClr val="tx1"/>
                </a:solidFill>
                <a:latin typeface="Epilogue" panose="020B0604020202020204" charset="0"/>
                <a:ea typeface="Times New Roman" panose="02020603050405020304" pitchFamily="18" charset="0"/>
              </a:rPr>
              <a:t> Biểu đồ lớp Thêm Thể loại của phim</a:t>
            </a:r>
            <a:endParaRPr lang="en-US" sz="1200" i="1">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885360246"/>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10</a:t>
            </a:r>
            <a:r>
              <a:rPr lang="vi-VN" b="1">
                <a:latin typeface="Epilogue" panose="020B0604020202020204" charset="0"/>
              </a:rPr>
              <a:t>.</a:t>
            </a:r>
            <a:r>
              <a:rPr lang="en-US" b="1">
                <a:latin typeface="Epilogue" panose="020B0604020202020204" charset="0"/>
              </a:rPr>
              <a:t>2 Xoá thể loại phim</a:t>
            </a:r>
          </a:p>
        </p:txBody>
      </p:sp>
      <p:sp>
        <p:nvSpPr>
          <p:cNvPr id="2" name="Rectangle 1">
            <a:extLst>
              <a:ext uri="{FF2B5EF4-FFF2-40B4-BE49-F238E27FC236}">
                <a16:creationId xmlns:a16="http://schemas.microsoft.com/office/drawing/2014/main" id="{BF952934-E211-49B9-81B7-69C8DCEE61E3}"/>
              </a:ext>
            </a:extLst>
          </p:cNvPr>
          <p:cNvSpPr/>
          <p:nvPr/>
        </p:nvSpPr>
        <p:spPr>
          <a:xfrm>
            <a:off x="985836" y="3428678"/>
            <a:ext cx="4886325"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2.2.10.</a:t>
            </a:r>
            <a:r>
              <a:rPr lang="en-US" b="1" i="1">
                <a:solidFill>
                  <a:schemeClr val="tx1"/>
                </a:solidFill>
                <a:latin typeface="Epilogue" panose="020B0604020202020204" charset="0"/>
                <a:ea typeface="Times New Roman" panose="02020603050405020304" pitchFamily="18" charset="0"/>
              </a:rPr>
              <a:t>2</a:t>
            </a:r>
            <a:r>
              <a:rPr lang="vi-VN" i="1">
                <a:solidFill>
                  <a:schemeClr val="tx1"/>
                </a:solidFill>
                <a:latin typeface="Epilogue" panose="020B0604020202020204" charset="0"/>
                <a:ea typeface="Times New Roman" panose="02020603050405020304" pitchFamily="18" charset="0"/>
              </a:rPr>
              <a:t> Biểu đồ lớp </a:t>
            </a:r>
            <a:r>
              <a:rPr lang="en-US" i="1">
                <a:solidFill>
                  <a:schemeClr val="tx1"/>
                </a:solidFill>
                <a:latin typeface="Epilogue" panose="020B0604020202020204" charset="0"/>
                <a:ea typeface="Times New Roman" panose="02020603050405020304" pitchFamily="18" charset="0"/>
              </a:rPr>
              <a:t>Xoá</a:t>
            </a:r>
            <a:r>
              <a:rPr lang="vi-VN" i="1">
                <a:solidFill>
                  <a:schemeClr val="tx1"/>
                </a:solidFill>
                <a:latin typeface="Epilogue" panose="020B0604020202020204" charset="0"/>
                <a:ea typeface="Times New Roman" panose="02020603050405020304" pitchFamily="18" charset="0"/>
              </a:rPr>
              <a:t> Thể loại của phim</a:t>
            </a:r>
            <a:endParaRPr lang="en-US" sz="1200" i="1">
              <a:solidFill>
                <a:schemeClr val="tx1"/>
              </a:solidFill>
              <a:effectLst/>
              <a:latin typeface="Epilogue" panose="020B0604020202020204" charset="0"/>
              <a:ea typeface="Calibri" panose="020F0502020204030204" pitchFamily="34" charset="0"/>
            </a:endParaRPr>
          </a:p>
        </p:txBody>
      </p:sp>
      <p:pic>
        <p:nvPicPr>
          <p:cNvPr id="5" name="Picture 4">
            <a:extLst>
              <a:ext uri="{FF2B5EF4-FFF2-40B4-BE49-F238E27FC236}">
                <a16:creationId xmlns:a16="http://schemas.microsoft.com/office/drawing/2014/main" id="{CD57DB15-9851-4F49-BE4A-1E5A64AF7B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34" y="1885950"/>
            <a:ext cx="6850531" cy="1371600"/>
          </a:xfrm>
          <a:prstGeom prst="rect">
            <a:avLst/>
          </a:prstGeom>
          <a:noFill/>
          <a:ln>
            <a:noFill/>
          </a:ln>
        </p:spPr>
      </p:pic>
    </p:spTree>
    <p:extLst>
      <p:ext uri="{BB962C8B-B14F-4D97-AF65-F5344CB8AC3E}">
        <p14:creationId xmlns:p14="http://schemas.microsoft.com/office/powerpoint/2010/main" val="3620219356"/>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11</a:t>
            </a:r>
            <a:r>
              <a:rPr lang="vi-VN" b="1">
                <a:latin typeface="Epilogue" panose="020B0604020202020204" charset="0"/>
              </a:rPr>
              <a:t>.</a:t>
            </a:r>
            <a:r>
              <a:rPr lang="en-US" b="1">
                <a:latin typeface="Epilogue" panose="020B0604020202020204" charset="0"/>
              </a:rPr>
              <a:t>1 Thêm quốc gia phim</a:t>
            </a:r>
          </a:p>
        </p:txBody>
      </p:sp>
      <p:pic>
        <p:nvPicPr>
          <p:cNvPr id="4" name="Picture 3">
            <a:extLst>
              <a:ext uri="{FF2B5EF4-FFF2-40B4-BE49-F238E27FC236}">
                <a16:creationId xmlns:a16="http://schemas.microsoft.com/office/drawing/2014/main" id="{ECC920E6-FE11-4CD9-AE60-ADF49171A2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5950"/>
            <a:ext cx="6858000" cy="1368345"/>
          </a:xfrm>
          <a:prstGeom prst="rect">
            <a:avLst/>
          </a:prstGeom>
          <a:noFill/>
          <a:ln>
            <a:noFill/>
          </a:ln>
        </p:spPr>
      </p:pic>
      <p:sp>
        <p:nvSpPr>
          <p:cNvPr id="2" name="Rectangle 1">
            <a:extLst>
              <a:ext uri="{FF2B5EF4-FFF2-40B4-BE49-F238E27FC236}">
                <a16:creationId xmlns:a16="http://schemas.microsoft.com/office/drawing/2014/main" id="{98FCE69B-6F2F-48E8-866E-B8C0B4AD2350}"/>
              </a:ext>
            </a:extLst>
          </p:cNvPr>
          <p:cNvSpPr/>
          <p:nvPr/>
        </p:nvSpPr>
        <p:spPr>
          <a:xfrm>
            <a:off x="1004887" y="3371528"/>
            <a:ext cx="4848225"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2.2.11.1 </a:t>
            </a:r>
            <a:r>
              <a:rPr lang="vi-VN" i="1">
                <a:solidFill>
                  <a:schemeClr val="tx1"/>
                </a:solidFill>
                <a:latin typeface="Epilogue" panose="020B0604020202020204" charset="0"/>
                <a:ea typeface="Times New Roman" panose="02020603050405020304" pitchFamily="18" charset="0"/>
              </a:rPr>
              <a:t>Biểu đồ lớp Thêm </a:t>
            </a:r>
            <a:r>
              <a:rPr lang="en-US" i="1">
                <a:solidFill>
                  <a:schemeClr val="tx1"/>
                </a:solidFill>
                <a:latin typeface="Epilogue" panose="020B0604020202020204" charset="0"/>
                <a:ea typeface="Times New Roman" panose="02020603050405020304" pitchFamily="18" charset="0"/>
              </a:rPr>
              <a:t>q</a:t>
            </a:r>
            <a:r>
              <a:rPr lang="vi-VN" i="1">
                <a:solidFill>
                  <a:schemeClr val="tx1"/>
                </a:solidFill>
                <a:latin typeface="Epilogue" panose="020B0604020202020204" charset="0"/>
                <a:ea typeface="Times New Roman" panose="02020603050405020304" pitchFamily="18" charset="0"/>
              </a:rPr>
              <a:t>uốc gia của phim</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3667442387"/>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11</a:t>
            </a:r>
            <a:r>
              <a:rPr lang="vi-VN" b="1">
                <a:latin typeface="Epilogue" panose="020B0604020202020204" charset="0"/>
              </a:rPr>
              <a:t>.</a:t>
            </a:r>
            <a:r>
              <a:rPr lang="en-US" b="1">
                <a:latin typeface="Epilogue" panose="020B0604020202020204" charset="0"/>
              </a:rPr>
              <a:t>2 Xoá quốc gia phim</a:t>
            </a:r>
          </a:p>
        </p:txBody>
      </p:sp>
      <p:sp>
        <p:nvSpPr>
          <p:cNvPr id="2" name="Rectangle 1">
            <a:extLst>
              <a:ext uri="{FF2B5EF4-FFF2-40B4-BE49-F238E27FC236}">
                <a16:creationId xmlns:a16="http://schemas.microsoft.com/office/drawing/2014/main" id="{98FCE69B-6F2F-48E8-866E-B8C0B4AD2350}"/>
              </a:ext>
            </a:extLst>
          </p:cNvPr>
          <p:cNvSpPr/>
          <p:nvPr/>
        </p:nvSpPr>
        <p:spPr>
          <a:xfrm>
            <a:off x="1004887" y="3371528"/>
            <a:ext cx="4848225"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2.2.11.1 </a:t>
            </a:r>
            <a:r>
              <a:rPr lang="vi-VN" i="1">
                <a:solidFill>
                  <a:schemeClr val="tx1"/>
                </a:solidFill>
                <a:latin typeface="Epilogue" panose="020B0604020202020204" charset="0"/>
                <a:ea typeface="Times New Roman" panose="02020603050405020304" pitchFamily="18" charset="0"/>
              </a:rPr>
              <a:t>Biểu đồ lớp </a:t>
            </a:r>
            <a:r>
              <a:rPr lang="en-US" i="1">
                <a:solidFill>
                  <a:schemeClr val="tx1"/>
                </a:solidFill>
                <a:latin typeface="Epilogue" panose="020B0604020202020204" charset="0"/>
                <a:ea typeface="Times New Roman" panose="02020603050405020304" pitchFamily="18" charset="0"/>
              </a:rPr>
              <a:t>Xoá</a:t>
            </a:r>
            <a:r>
              <a:rPr lang="vi-VN" i="1">
                <a:solidFill>
                  <a:schemeClr val="tx1"/>
                </a:solidFill>
                <a:latin typeface="Epilogue" panose="020B0604020202020204" charset="0"/>
                <a:ea typeface="Times New Roman" panose="02020603050405020304" pitchFamily="18" charset="0"/>
              </a:rPr>
              <a:t> </a:t>
            </a:r>
            <a:r>
              <a:rPr lang="en-US" i="1">
                <a:solidFill>
                  <a:schemeClr val="tx1"/>
                </a:solidFill>
                <a:latin typeface="Epilogue" panose="020B0604020202020204" charset="0"/>
                <a:ea typeface="Times New Roman" panose="02020603050405020304" pitchFamily="18" charset="0"/>
              </a:rPr>
              <a:t>q</a:t>
            </a:r>
            <a:r>
              <a:rPr lang="vi-VN" i="1">
                <a:solidFill>
                  <a:schemeClr val="tx1"/>
                </a:solidFill>
                <a:latin typeface="Epilogue" panose="020B0604020202020204" charset="0"/>
                <a:ea typeface="Times New Roman" panose="02020603050405020304" pitchFamily="18" charset="0"/>
              </a:rPr>
              <a:t>uốc gia của phim</a:t>
            </a:r>
            <a:endParaRPr lang="en-US" sz="1200">
              <a:solidFill>
                <a:schemeClr val="tx1"/>
              </a:solidFill>
              <a:effectLst/>
              <a:latin typeface="Epilogue" panose="020B0604020202020204" charset="0"/>
              <a:ea typeface="Calibri" panose="020F0502020204030204" pitchFamily="34" charset="0"/>
            </a:endParaRPr>
          </a:p>
        </p:txBody>
      </p:sp>
      <p:pic>
        <p:nvPicPr>
          <p:cNvPr id="5" name="Picture 4">
            <a:extLst>
              <a:ext uri="{FF2B5EF4-FFF2-40B4-BE49-F238E27FC236}">
                <a16:creationId xmlns:a16="http://schemas.microsoft.com/office/drawing/2014/main" id="{9196AA53-0DC1-4B97-95D3-C0372B6EC3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5950"/>
            <a:ext cx="6850531" cy="1371600"/>
          </a:xfrm>
          <a:prstGeom prst="rect">
            <a:avLst/>
          </a:prstGeom>
          <a:noFill/>
          <a:ln>
            <a:noFill/>
          </a:ln>
        </p:spPr>
      </p:pic>
    </p:spTree>
    <p:extLst>
      <p:ext uri="{BB962C8B-B14F-4D97-AF65-F5344CB8AC3E}">
        <p14:creationId xmlns:p14="http://schemas.microsoft.com/office/powerpoint/2010/main" val="3239086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3" name="Google Shape;609;p38">
            <a:extLst>
              <a:ext uri="{FF2B5EF4-FFF2-40B4-BE49-F238E27FC236}">
                <a16:creationId xmlns:a16="http://schemas.microsoft.com/office/drawing/2014/main" id="{B9118848-3208-4C6F-BBB8-CC2E3CEFF194}"/>
              </a:ext>
            </a:extLst>
          </p:cNvPr>
          <p:cNvSpPr txBox="1">
            <a:spLocks/>
          </p:cNvSpPr>
          <p:nvPr/>
        </p:nvSpPr>
        <p:spPr>
          <a:xfrm>
            <a:off x="1270000" y="261969"/>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p>
        </p:txBody>
      </p:sp>
      <p:sp>
        <p:nvSpPr>
          <p:cNvPr id="4" name="Google Shape;609;p38">
            <a:extLst>
              <a:ext uri="{FF2B5EF4-FFF2-40B4-BE49-F238E27FC236}">
                <a16:creationId xmlns:a16="http://schemas.microsoft.com/office/drawing/2014/main" id="{78D2FD46-A42D-4753-81BA-52FEFA69613A}"/>
              </a:ext>
            </a:extLst>
          </p:cNvPr>
          <p:cNvSpPr txBox="1">
            <a:spLocks/>
          </p:cNvSpPr>
          <p:nvPr/>
        </p:nvSpPr>
        <p:spPr>
          <a:xfrm>
            <a:off x="611355" y="979424"/>
            <a:ext cx="38354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chemeClr val="tx1"/>
                </a:solidFill>
                <a:latin typeface="Epilogue" panose="020B0604020202020204" charset="0"/>
                <a:ea typeface="Ebrima" panose="02000000000000000000" pitchFamily="2" charset="0"/>
                <a:cs typeface="Ebrima" panose="02000000000000000000" pitchFamily="2" charset="0"/>
              </a:rPr>
              <a:t>1.3) Bảng thuật ngữ</a:t>
            </a:r>
          </a:p>
        </p:txBody>
      </p:sp>
      <p:grpSp>
        <p:nvGrpSpPr>
          <p:cNvPr id="39" name="Google Shape;759;p45">
            <a:extLst>
              <a:ext uri="{FF2B5EF4-FFF2-40B4-BE49-F238E27FC236}">
                <a16:creationId xmlns:a16="http://schemas.microsoft.com/office/drawing/2014/main" id="{90F7503A-4D5A-4C2D-A4B0-227437C2E21C}"/>
              </a:ext>
            </a:extLst>
          </p:cNvPr>
          <p:cNvGrpSpPr/>
          <p:nvPr/>
        </p:nvGrpSpPr>
        <p:grpSpPr>
          <a:xfrm>
            <a:off x="2604488" y="1709321"/>
            <a:ext cx="1613121" cy="395551"/>
            <a:chOff x="3364500" y="1749288"/>
            <a:chExt cx="2392050" cy="586550"/>
          </a:xfrm>
        </p:grpSpPr>
        <p:sp>
          <p:nvSpPr>
            <p:cNvPr id="40" name="Google Shape;760;p45">
              <a:extLst>
                <a:ext uri="{FF2B5EF4-FFF2-40B4-BE49-F238E27FC236}">
                  <a16:creationId xmlns:a16="http://schemas.microsoft.com/office/drawing/2014/main" id="{33ECDBE6-574D-4B13-9B88-4DACCA564AFC}"/>
                </a:ext>
              </a:extLst>
            </p:cNvPr>
            <p:cNvSpPr/>
            <p:nvPr/>
          </p:nvSpPr>
          <p:spPr>
            <a:xfrm>
              <a:off x="3452250" y="1805438"/>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sp>
          <p:nvSpPr>
            <p:cNvPr id="41" name="Google Shape;761;p45">
              <a:extLst>
                <a:ext uri="{FF2B5EF4-FFF2-40B4-BE49-F238E27FC236}">
                  <a16:creationId xmlns:a16="http://schemas.microsoft.com/office/drawing/2014/main" id="{BD85DD5D-C721-4D14-94EA-5F73DE4EFE2B}"/>
                </a:ext>
              </a:extLst>
            </p:cNvPr>
            <p:cNvSpPr/>
            <p:nvPr/>
          </p:nvSpPr>
          <p:spPr>
            <a:xfrm>
              <a:off x="3364500" y="1749288"/>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grpSp>
      <p:grpSp>
        <p:nvGrpSpPr>
          <p:cNvPr id="42" name="Google Shape;762;p45">
            <a:extLst>
              <a:ext uri="{FF2B5EF4-FFF2-40B4-BE49-F238E27FC236}">
                <a16:creationId xmlns:a16="http://schemas.microsoft.com/office/drawing/2014/main" id="{EE76F404-2D14-4D41-9202-34EC6E035AC6}"/>
              </a:ext>
            </a:extLst>
          </p:cNvPr>
          <p:cNvGrpSpPr/>
          <p:nvPr/>
        </p:nvGrpSpPr>
        <p:grpSpPr>
          <a:xfrm>
            <a:off x="2622214" y="2830036"/>
            <a:ext cx="1613121" cy="395551"/>
            <a:chOff x="3364200" y="3444738"/>
            <a:chExt cx="2392050" cy="586550"/>
          </a:xfrm>
        </p:grpSpPr>
        <p:sp>
          <p:nvSpPr>
            <p:cNvPr id="43" name="Google Shape;763;p45">
              <a:extLst>
                <a:ext uri="{FF2B5EF4-FFF2-40B4-BE49-F238E27FC236}">
                  <a16:creationId xmlns:a16="http://schemas.microsoft.com/office/drawing/2014/main" id="{2566ACF9-A833-46F5-9F02-DD481D4D1D0F}"/>
                </a:ext>
              </a:extLst>
            </p:cNvPr>
            <p:cNvSpPr/>
            <p:nvPr/>
          </p:nvSpPr>
          <p:spPr>
            <a:xfrm>
              <a:off x="3451950" y="3500888"/>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sp>
          <p:nvSpPr>
            <p:cNvPr id="44" name="Google Shape;764;p45">
              <a:extLst>
                <a:ext uri="{FF2B5EF4-FFF2-40B4-BE49-F238E27FC236}">
                  <a16:creationId xmlns:a16="http://schemas.microsoft.com/office/drawing/2014/main" id="{BE572130-583B-42E0-8C9B-E494AF0FF7DA}"/>
                </a:ext>
              </a:extLst>
            </p:cNvPr>
            <p:cNvSpPr/>
            <p:nvPr/>
          </p:nvSpPr>
          <p:spPr>
            <a:xfrm>
              <a:off x="3364200" y="3444738"/>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grpSp>
      <p:grpSp>
        <p:nvGrpSpPr>
          <p:cNvPr id="45" name="Google Shape;765;p45">
            <a:extLst>
              <a:ext uri="{FF2B5EF4-FFF2-40B4-BE49-F238E27FC236}">
                <a16:creationId xmlns:a16="http://schemas.microsoft.com/office/drawing/2014/main" id="{7D8708C0-5F21-469F-8D68-8F0F010F8BC8}"/>
              </a:ext>
            </a:extLst>
          </p:cNvPr>
          <p:cNvGrpSpPr/>
          <p:nvPr/>
        </p:nvGrpSpPr>
        <p:grpSpPr>
          <a:xfrm>
            <a:off x="4604800" y="1701323"/>
            <a:ext cx="1613121" cy="395551"/>
            <a:chOff x="6007650" y="1749288"/>
            <a:chExt cx="2392050" cy="586550"/>
          </a:xfrm>
        </p:grpSpPr>
        <p:sp>
          <p:nvSpPr>
            <p:cNvPr id="46" name="Google Shape;766;p45">
              <a:extLst>
                <a:ext uri="{FF2B5EF4-FFF2-40B4-BE49-F238E27FC236}">
                  <a16:creationId xmlns:a16="http://schemas.microsoft.com/office/drawing/2014/main" id="{6C366574-A08F-4230-8B01-B0E226423872}"/>
                </a:ext>
              </a:extLst>
            </p:cNvPr>
            <p:cNvSpPr/>
            <p:nvPr/>
          </p:nvSpPr>
          <p:spPr>
            <a:xfrm>
              <a:off x="6095400" y="1805438"/>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sp>
          <p:nvSpPr>
            <p:cNvPr id="47" name="Google Shape;767;p45">
              <a:extLst>
                <a:ext uri="{FF2B5EF4-FFF2-40B4-BE49-F238E27FC236}">
                  <a16:creationId xmlns:a16="http://schemas.microsoft.com/office/drawing/2014/main" id="{56BDD129-1495-4CC2-8EC7-8061F0492216}"/>
                </a:ext>
              </a:extLst>
            </p:cNvPr>
            <p:cNvSpPr/>
            <p:nvPr/>
          </p:nvSpPr>
          <p:spPr>
            <a:xfrm>
              <a:off x="6007650" y="1749288"/>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grpSp>
      <p:grpSp>
        <p:nvGrpSpPr>
          <p:cNvPr id="48" name="Google Shape;768;p45">
            <a:extLst>
              <a:ext uri="{FF2B5EF4-FFF2-40B4-BE49-F238E27FC236}">
                <a16:creationId xmlns:a16="http://schemas.microsoft.com/office/drawing/2014/main" id="{1F0C5C1F-C204-4E39-9C5C-548051B53F5C}"/>
              </a:ext>
            </a:extLst>
          </p:cNvPr>
          <p:cNvGrpSpPr/>
          <p:nvPr/>
        </p:nvGrpSpPr>
        <p:grpSpPr>
          <a:xfrm>
            <a:off x="4604350" y="2830036"/>
            <a:ext cx="1613121" cy="395551"/>
            <a:chOff x="6007050" y="3415313"/>
            <a:chExt cx="2392050" cy="586550"/>
          </a:xfrm>
        </p:grpSpPr>
        <p:sp>
          <p:nvSpPr>
            <p:cNvPr id="49" name="Google Shape;769;p45">
              <a:extLst>
                <a:ext uri="{FF2B5EF4-FFF2-40B4-BE49-F238E27FC236}">
                  <a16:creationId xmlns:a16="http://schemas.microsoft.com/office/drawing/2014/main" id="{4D7A8723-1899-4205-B04C-B8346076D182}"/>
                </a:ext>
              </a:extLst>
            </p:cNvPr>
            <p:cNvSpPr/>
            <p:nvPr/>
          </p:nvSpPr>
          <p:spPr>
            <a:xfrm>
              <a:off x="6094800" y="3471463"/>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solidFill>
                  <a:schemeClr val="tx1"/>
                </a:solidFill>
                <a:latin typeface="Epilogue" panose="020B0604020202020204" charset="0"/>
              </a:endParaRPr>
            </a:p>
          </p:txBody>
        </p:sp>
        <p:sp>
          <p:nvSpPr>
            <p:cNvPr id="50" name="Google Shape;770;p45">
              <a:extLst>
                <a:ext uri="{FF2B5EF4-FFF2-40B4-BE49-F238E27FC236}">
                  <a16:creationId xmlns:a16="http://schemas.microsoft.com/office/drawing/2014/main" id="{16801C86-885C-49EE-8B04-8378AE8372F6}"/>
                </a:ext>
              </a:extLst>
            </p:cNvPr>
            <p:cNvSpPr/>
            <p:nvPr/>
          </p:nvSpPr>
          <p:spPr>
            <a:xfrm>
              <a:off x="6007050" y="3415313"/>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solidFill>
                  <a:schemeClr val="tx1"/>
                </a:solidFill>
                <a:latin typeface="Epilogue" panose="020B0604020202020204" charset="0"/>
              </a:endParaRPr>
            </a:p>
          </p:txBody>
        </p:sp>
      </p:grpSp>
      <p:grpSp>
        <p:nvGrpSpPr>
          <p:cNvPr id="51" name="Google Shape;771;p45">
            <a:extLst>
              <a:ext uri="{FF2B5EF4-FFF2-40B4-BE49-F238E27FC236}">
                <a16:creationId xmlns:a16="http://schemas.microsoft.com/office/drawing/2014/main" id="{FB84DC1C-D0B8-4913-8A7F-2A8B5ADBEF40}"/>
              </a:ext>
            </a:extLst>
          </p:cNvPr>
          <p:cNvGrpSpPr/>
          <p:nvPr/>
        </p:nvGrpSpPr>
        <p:grpSpPr>
          <a:xfrm>
            <a:off x="640073" y="2830034"/>
            <a:ext cx="1613121" cy="395551"/>
            <a:chOff x="721350" y="3444738"/>
            <a:chExt cx="2392050" cy="586550"/>
          </a:xfrm>
        </p:grpSpPr>
        <p:sp>
          <p:nvSpPr>
            <p:cNvPr id="52" name="Google Shape;772;p45">
              <a:extLst>
                <a:ext uri="{FF2B5EF4-FFF2-40B4-BE49-F238E27FC236}">
                  <a16:creationId xmlns:a16="http://schemas.microsoft.com/office/drawing/2014/main" id="{B504922C-7B33-4488-B92C-29F44E69629A}"/>
                </a:ext>
              </a:extLst>
            </p:cNvPr>
            <p:cNvSpPr/>
            <p:nvPr/>
          </p:nvSpPr>
          <p:spPr>
            <a:xfrm>
              <a:off x="809100" y="3500888"/>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sp>
          <p:nvSpPr>
            <p:cNvPr id="53" name="Google Shape;773;p45">
              <a:extLst>
                <a:ext uri="{FF2B5EF4-FFF2-40B4-BE49-F238E27FC236}">
                  <a16:creationId xmlns:a16="http://schemas.microsoft.com/office/drawing/2014/main" id="{E4FBC374-A191-4419-9ABE-75BC77A6CFFE}"/>
                </a:ext>
              </a:extLst>
            </p:cNvPr>
            <p:cNvSpPr/>
            <p:nvPr/>
          </p:nvSpPr>
          <p:spPr>
            <a:xfrm>
              <a:off x="721350" y="3444738"/>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grpSp>
      <p:grpSp>
        <p:nvGrpSpPr>
          <p:cNvPr id="54" name="Google Shape;774;p45">
            <a:extLst>
              <a:ext uri="{FF2B5EF4-FFF2-40B4-BE49-F238E27FC236}">
                <a16:creationId xmlns:a16="http://schemas.microsoft.com/office/drawing/2014/main" id="{80A1657C-39DF-4733-A936-ECBB9AE6AE05}"/>
              </a:ext>
            </a:extLst>
          </p:cNvPr>
          <p:cNvGrpSpPr/>
          <p:nvPr/>
        </p:nvGrpSpPr>
        <p:grpSpPr>
          <a:xfrm>
            <a:off x="640073" y="1701321"/>
            <a:ext cx="1613121" cy="395551"/>
            <a:chOff x="721350" y="1749288"/>
            <a:chExt cx="2392050" cy="586550"/>
          </a:xfrm>
        </p:grpSpPr>
        <p:sp>
          <p:nvSpPr>
            <p:cNvPr id="55" name="Google Shape;775;p45">
              <a:extLst>
                <a:ext uri="{FF2B5EF4-FFF2-40B4-BE49-F238E27FC236}">
                  <a16:creationId xmlns:a16="http://schemas.microsoft.com/office/drawing/2014/main" id="{51FC26AC-F49D-4EEB-91E8-D92E72F88524}"/>
                </a:ext>
              </a:extLst>
            </p:cNvPr>
            <p:cNvSpPr/>
            <p:nvPr/>
          </p:nvSpPr>
          <p:spPr>
            <a:xfrm>
              <a:off x="809100" y="1805438"/>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sp>
          <p:nvSpPr>
            <p:cNvPr id="56" name="Google Shape;776;p45">
              <a:extLst>
                <a:ext uri="{FF2B5EF4-FFF2-40B4-BE49-F238E27FC236}">
                  <a16:creationId xmlns:a16="http://schemas.microsoft.com/office/drawing/2014/main" id="{DE21B789-25AC-4F77-A207-E4505CD0D846}"/>
                </a:ext>
              </a:extLst>
            </p:cNvPr>
            <p:cNvSpPr/>
            <p:nvPr/>
          </p:nvSpPr>
          <p:spPr>
            <a:xfrm>
              <a:off x="721350" y="1749288"/>
              <a:ext cx="23043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100">
                <a:solidFill>
                  <a:schemeClr val="tx1"/>
                </a:solidFill>
                <a:latin typeface="Epilogue" panose="020B0604020202020204" charset="0"/>
              </a:endParaRPr>
            </a:p>
          </p:txBody>
        </p:sp>
      </p:grpSp>
      <p:sp>
        <p:nvSpPr>
          <p:cNvPr id="57" name="Google Shape;778;p45">
            <a:extLst>
              <a:ext uri="{FF2B5EF4-FFF2-40B4-BE49-F238E27FC236}">
                <a16:creationId xmlns:a16="http://schemas.microsoft.com/office/drawing/2014/main" id="{C4CAD145-2BE4-430E-98EF-786104E81F83}"/>
              </a:ext>
            </a:extLst>
          </p:cNvPr>
          <p:cNvSpPr txBox="1">
            <a:spLocks/>
          </p:cNvSpPr>
          <p:nvPr/>
        </p:nvSpPr>
        <p:spPr>
          <a:xfrm>
            <a:off x="755705" y="1702971"/>
            <a:ext cx="1306924"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khả dụng</a:t>
            </a:r>
          </a:p>
        </p:txBody>
      </p:sp>
      <p:sp>
        <p:nvSpPr>
          <p:cNvPr id="59" name="Google Shape;780;p45">
            <a:extLst>
              <a:ext uri="{FF2B5EF4-FFF2-40B4-BE49-F238E27FC236}">
                <a16:creationId xmlns:a16="http://schemas.microsoft.com/office/drawing/2014/main" id="{8A7C50C7-DDCE-483A-8A06-9E3E5858622F}"/>
              </a:ext>
            </a:extLst>
          </p:cNvPr>
          <p:cNvSpPr txBox="1">
            <a:spLocks/>
          </p:cNvSpPr>
          <p:nvPr/>
        </p:nvSpPr>
        <p:spPr>
          <a:xfrm>
            <a:off x="2728702" y="1713246"/>
            <a:ext cx="1307329"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tin cậy</a:t>
            </a:r>
          </a:p>
        </p:txBody>
      </p:sp>
      <p:sp>
        <p:nvSpPr>
          <p:cNvPr id="61" name="Google Shape;782;p45">
            <a:extLst>
              <a:ext uri="{FF2B5EF4-FFF2-40B4-BE49-F238E27FC236}">
                <a16:creationId xmlns:a16="http://schemas.microsoft.com/office/drawing/2014/main" id="{FE05A5BF-626B-4B33-AFEF-FC20067482D1}"/>
              </a:ext>
            </a:extLst>
          </p:cNvPr>
          <p:cNvSpPr txBox="1">
            <a:spLocks/>
          </p:cNvSpPr>
          <p:nvPr/>
        </p:nvSpPr>
        <p:spPr>
          <a:xfrm>
            <a:off x="763380" y="2830710"/>
            <a:ext cx="1307329"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hiệu quả</a:t>
            </a:r>
          </a:p>
        </p:txBody>
      </p:sp>
      <p:sp>
        <p:nvSpPr>
          <p:cNvPr id="63" name="Google Shape;784;p45">
            <a:extLst>
              <a:ext uri="{FF2B5EF4-FFF2-40B4-BE49-F238E27FC236}">
                <a16:creationId xmlns:a16="http://schemas.microsoft.com/office/drawing/2014/main" id="{F6CBD964-63C2-4358-94D0-73037F6175FB}"/>
              </a:ext>
            </a:extLst>
          </p:cNvPr>
          <p:cNvSpPr txBox="1">
            <a:spLocks/>
          </p:cNvSpPr>
          <p:nvPr/>
        </p:nvSpPr>
        <p:spPr>
          <a:xfrm>
            <a:off x="2730609" y="2842342"/>
            <a:ext cx="1307329"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bảo trì</a:t>
            </a:r>
          </a:p>
        </p:txBody>
      </p:sp>
      <p:sp>
        <p:nvSpPr>
          <p:cNvPr id="65" name="Google Shape;786;p45">
            <a:extLst>
              <a:ext uri="{FF2B5EF4-FFF2-40B4-BE49-F238E27FC236}">
                <a16:creationId xmlns:a16="http://schemas.microsoft.com/office/drawing/2014/main" id="{5C350763-D8F2-486F-9173-318F9E710F22}"/>
              </a:ext>
            </a:extLst>
          </p:cNvPr>
          <p:cNvSpPr txBox="1">
            <a:spLocks/>
          </p:cNvSpPr>
          <p:nvPr/>
        </p:nvSpPr>
        <p:spPr>
          <a:xfrm>
            <a:off x="4721621" y="1719627"/>
            <a:ext cx="1307329"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bảo mật</a:t>
            </a:r>
          </a:p>
        </p:txBody>
      </p:sp>
      <p:sp>
        <p:nvSpPr>
          <p:cNvPr id="67" name="Google Shape;788;p45">
            <a:extLst>
              <a:ext uri="{FF2B5EF4-FFF2-40B4-BE49-F238E27FC236}">
                <a16:creationId xmlns:a16="http://schemas.microsoft.com/office/drawing/2014/main" id="{43A637FD-E1E1-403F-B7FD-CE696C53A8EC}"/>
              </a:ext>
            </a:extLst>
          </p:cNvPr>
          <p:cNvSpPr txBox="1">
            <a:spLocks/>
          </p:cNvSpPr>
          <p:nvPr/>
        </p:nvSpPr>
        <p:spPr>
          <a:xfrm>
            <a:off x="4656178" y="2837060"/>
            <a:ext cx="1434704" cy="35586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200" b="1">
                <a:solidFill>
                  <a:schemeClr val="bg1"/>
                </a:solidFill>
                <a:latin typeface="Epilogue" panose="020B0604020202020204" charset="0"/>
              </a:rPr>
              <a:t>Tính khả chuyển</a:t>
            </a:r>
          </a:p>
        </p:txBody>
      </p:sp>
    </p:spTree>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.12.</a:t>
            </a:r>
            <a:r>
              <a:rPr lang="en-US" b="1">
                <a:latin typeface="Epilogue" panose="020B0604020202020204" charset="0"/>
              </a:rPr>
              <a:t>1</a:t>
            </a:r>
            <a:r>
              <a:rPr lang="vi-VN" b="1">
                <a:latin typeface="Epilogue" panose="020B0604020202020204" charset="0"/>
              </a:rPr>
              <a:t> Thêm </a:t>
            </a:r>
            <a:r>
              <a:rPr lang="en-US" b="1">
                <a:latin typeface="Epilogue" panose="020B0604020202020204" charset="0"/>
              </a:rPr>
              <a:t>d</a:t>
            </a:r>
            <a:r>
              <a:rPr lang="vi-VN" b="1">
                <a:latin typeface="Epilogue" panose="020B0604020202020204" charset="0"/>
              </a:rPr>
              <a:t>iễn viên phim:</a:t>
            </a:r>
            <a:endParaRPr lang="en-US" b="1">
              <a:latin typeface="Epilogue" panose="020B0604020202020204" charset="0"/>
            </a:endParaRPr>
          </a:p>
        </p:txBody>
      </p:sp>
      <p:pic>
        <p:nvPicPr>
          <p:cNvPr id="4" name="Picture 3" descr="Diagram&#10;&#10;Description automatically generated">
            <a:extLst>
              <a:ext uri="{FF2B5EF4-FFF2-40B4-BE49-F238E27FC236}">
                <a16:creationId xmlns:a16="http://schemas.microsoft.com/office/drawing/2014/main" id="{5A9FEED0-F8F7-4C88-A2F8-892FC85802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7577"/>
            <a:ext cx="6858000" cy="1368346"/>
          </a:xfrm>
          <a:prstGeom prst="rect">
            <a:avLst/>
          </a:prstGeom>
          <a:noFill/>
          <a:ln>
            <a:noFill/>
          </a:ln>
        </p:spPr>
      </p:pic>
      <p:sp>
        <p:nvSpPr>
          <p:cNvPr id="6" name="Rectangle 5">
            <a:extLst>
              <a:ext uri="{FF2B5EF4-FFF2-40B4-BE49-F238E27FC236}">
                <a16:creationId xmlns:a16="http://schemas.microsoft.com/office/drawing/2014/main" id="{06B27687-6CC7-4134-9580-6C10B85264E5}"/>
              </a:ext>
            </a:extLst>
          </p:cNvPr>
          <p:cNvSpPr/>
          <p:nvPr/>
        </p:nvSpPr>
        <p:spPr>
          <a:xfrm>
            <a:off x="1004887" y="3371528"/>
            <a:ext cx="4848225"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2</a:t>
            </a:r>
            <a:r>
              <a:rPr lang="vi-VN" b="1" i="1">
                <a:solidFill>
                  <a:schemeClr val="tx1"/>
                </a:solidFill>
                <a:latin typeface="Epilogue" panose="020B0604020202020204" charset="0"/>
                <a:ea typeface="Times New Roman" panose="02020603050405020304" pitchFamily="18" charset="0"/>
              </a:rPr>
              <a:t>.1 </a:t>
            </a:r>
            <a:r>
              <a:rPr lang="vi-VN" i="1">
                <a:solidFill>
                  <a:schemeClr val="tx1"/>
                </a:solidFill>
                <a:latin typeface="Epilogue" panose="020B0604020202020204" charset="0"/>
                <a:ea typeface="Times New Roman" panose="02020603050405020304" pitchFamily="18" charset="0"/>
              </a:rPr>
              <a:t>Biểu đồ lớp </a:t>
            </a:r>
            <a:r>
              <a:rPr lang="en-US" i="1">
                <a:solidFill>
                  <a:schemeClr val="tx1"/>
                </a:solidFill>
                <a:latin typeface="Epilogue" panose="020B0604020202020204" charset="0"/>
                <a:ea typeface="Times New Roman" panose="02020603050405020304" pitchFamily="18" charset="0"/>
              </a:rPr>
              <a:t>Thêm diễn viên phim</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1236674660"/>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.12.</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d</a:t>
            </a:r>
            <a:r>
              <a:rPr lang="vi-VN" b="1">
                <a:latin typeface="Epilogue" panose="020B0604020202020204" charset="0"/>
              </a:rPr>
              <a:t>iễn viên phim:</a:t>
            </a:r>
            <a:endParaRPr lang="en-US" b="1">
              <a:latin typeface="Epilogue" panose="020B0604020202020204" charset="0"/>
            </a:endParaRPr>
          </a:p>
        </p:txBody>
      </p:sp>
      <p:pic>
        <p:nvPicPr>
          <p:cNvPr id="4" name="Picture 3">
            <a:extLst>
              <a:ext uri="{FF2B5EF4-FFF2-40B4-BE49-F238E27FC236}">
                <a16:creationId xmlns:a16="http://schemas.microsoft.com/office/drawing/2014/main" id="{C41DB885-7A93-4147-A6C8-AF870DAB92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8601"/>
            <a:ext cx="6858000" cy="1366298"/>
          </a:xfrm>
          <a:prstGeom prst="rect">
            <a:avLst/>
          </a:prstGeom>
          <a:noFill/>
          <a:ln>
            <a:noFill/>
          </a:ln>
        </p:spPr>
      </p:pic>
      <p:sp>
        <p:nvSpPr>
          <p:cNvPr id="5" name="Rectangle 4">
            <a:extLst>
              <a:ext uri="{FF2B5EF4-FFF2-40B4-BE49-F238E27FC236}">
                <a16:creationId xmlns:a16="http://schemas.microsoft.com/office/drawing/2014/main" id="{78B58922-B30E-4C64-9436-8EEE5C667261}"/>
              </a:ext>
            </a:extLst>
          </p:cNvPr>
          <p:cNvSpPr/>
          <p:nvPr/>
        </p:nvSpPr>
        <p:spPr>
          <a:xfrm>
            <a:off x="1004887" y="3371528"/>
            <a:ext cx="4848225"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2</a:t>
            </a:r>
            <a:r>
              <a:rPr lang="vi-VN" b="1" i="1">
                <a:solidFill>
                  <a:schemeClr val="tx1"/>
                </a:solidFill>
                <a:latin typeface="Epilogue" panose="020B0604020202020204" charset="0"/>
                <a:ea typeface="Times New Roman" panose="02020603050405020304" pitchFamily="18" charset="0"/>
              </a:rPr>
              <a:t>.</a:t>
            </a:r>
            <a:r>
              <a:rPr lang="en-US" b="1" i="1">
                <a:solidFill>
                  <a:schemeClr val="tx1"/>
                </a:solidFill>
                <a:latin typeface="Epilogue" panose="020B0604020202020204" charset="0"/>
                <a:ea typeface="Times New Roman" panose="02020603050405020304" pitchFamily="18" charset="0"/>
              </a:rPr>
              <a:t>2</a:t>
            </a:r>
            <a:r>
              <a:rPr lang="vi-VN" b="1" i="1">
                <a:solidFill>
                  <a:schemeClr val="tx1"/>
                </a:solidFill>
                <a:latin typeface="Epilogue" panose="020B0604020202020204" charset="0"/>
                <a:ea typeface="Times New Roman" panose="02020603050405020304" pitchFamily="18" charset="0"/>
              </a:rPr>
              <a:t> </a:t>
            </a:r>
            <a:r>
              <a:rPr lang="vi-VN" i="1">
                <a:solidFill>
                  <a:schemeClr val="tx1"/>
                </a:solidFill>
                <a:latin typeface="Epilogue" panose="020B0604020202020204" charset="0"/>
                <a:ea typeface="Times New Roman" panose="02020603050405020304" pitchFamily="18" charset="0"/>
              </a:rPr>
              <a:t>Biểu đồ lớp </a:t>
            </a:r>
            <a:r>
              <a:rPr lang="en-US" i="1">
                <a:solidFill>
                  <a:schemeClr val="tx1"/>
                </a:solidFill>
                <a:latin typeface="Epilogue" panose="020B0604020202020204" charset="0"/>
                <a:ea typeface="Times New Roman" panose="02020603050405020304" pitchFamily="18" charset="0"/>
              </a:rPr>
              <a:t>Xoá diễn viên phim</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768780506"/>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a:t>
            </a:r>
            <a:r>
              <a:rPr lang="en-US" b="1">
                <a:latin typeface="Epilogue" panose="020B0604020202020204" charset="0"/>
              </a:rPr>
              <a:t>3.1</a:t>
            </a:r>
            <a:r>
              <a:rPr lang="vi-VN" b="1">
                <a:latin typeface="Epilogue" panose="020B0604020202020204" charset="0"/>
              </a:rPr>
              <a:t> </a:t>
            </a:r>
            <a:r>
              <a:rPr lang="en-US" b="1">
                <a:latin typeface="Epilogue" panose="020B0604020202020204" charset="0"/>
              </a:rPr>
              <a:t>Thêm đạo diễn </a:t>
            </a:r>
            <a:r>
              <a:rPr lang="vi-VN" b="1">
                <a:latin typeface="Epilogue" panose="020B0604020202020204" charset="0"/>
              </a:rPr>
              <a:t>phim:</a:t>
            </a:r>
            <a:endParaRPr lang="en-US" b="1">
              <a:latin typeface="Epilogue" panose="020B0604020202020204" charset="0"/>
            </a:endParaRPr>
          </a:p>
        </p:txBody>
      </p:sp>
      <p:pic>
        <p:nvPicPr>
          <p:cNvPr id="5" name="Picture 4" descr="Diagram&#10;&#10;Description automatically generated">
            <a:extLst>
              <a:ext uri="{FF2B5EF4-FFF2-40B4-BE49-F238E27FC236}">
                <a16:creationId xmlns:a16="http://schemas.microsoft.com/office/drawing/2014/main" id="{073DFE28-6023-44A7-8021-366956E864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7577"/>
            <a:ext cx="6858000" cy="1368346"/>
          </a:xfrm>
          <a:prstGeom prst="rect">
            <a:avLst/>
          </a:prstGeom>
          <a:noFill/>
          <a:ln>
            <a:noFill/>
          </a:ln>
        </p:spPr>
      </p:pic>
      <p:sp>
        <p:nvSpPr>
          <p:cNvPr id="2" name="Rectangle 1">
            <a:extLst>
              <a:ext uri="{FF2B5EF4-FFF2-40B4-BE49-F238E27FC236}">
                <a16:creationId xmlns:a16="http://schemas.microsoft.com/office/drawing/2014/main" id="{B3B035E6-61E4-4CCB-8596-3903C9728FE8}"/>
              </a:ext>
            </a:extLst>
          </p:cNvPr>
          <p:cNvSpPr/>
          <p:nvPr/>
        </p:nvSpPr>
        <p:spPr>
          <a:xfrm>
            <a:off x="739715" y="3390578"/>
            <a:ext cx="5378570"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2.2.13.1 Biểu đồ lớp Thêm Đạo diễn của phim</a:t>
            </a:r>
            <a:endParaRPr lang="en-US" sz="1200" b="1">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2139721161"/>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a:t>
            </a:r>
            <a:r>
              <a:rPr lang="en-US" b="1">
                <a:latin typeface="Epilogue" panose="020B0604020202020204" charset="0"/>
              </a:rPr>
              <a:t>3.2</a:t>
            </a:r>
            <a:r>
              <a:rPr lang="vi-VN" b="1">
                <a:latin typeface="Epilogue" panose="020B0604020202020204" charset="0"/>
              </a:rPr>
              <a:t> </a:t>
            </a:r>
            <a:r>
              <a:rPr lang="en-US" b="1">
                <a:latin typeface="Epilogue" panose="020B0604020202020204" charset="0"/>
              </a:rPr>
              <a:t>Xoá đạo diễn </a:t>
            </a:r>
            <a:r>
              <a:rPr lang="vi-VN" b="1">
                <a:latin typeface="Epilogue" panose="020B0604020202020204" charset="0"/>
              </a:rPr>
              <a:t>phim:</a:t>
            </a:r>
            <a:endParaRPr lang="en-US" b="1">
              <a:latin typeface="Epilogue" panose="020B0604020202020204" charset="0"/>
            </a:endParaRPr>
          </a:p>
        </p:txBody>
      </p:sp>
      <p:pic>
        <p:nvPicPr>
          <p:cNvPr id="5" name="Picture 4">
            <a:extLst>
              <a:ext uri="{FF2B5EF4-FFF2-40B4-BE49-F238E27FC236}">
                <a16:creationId xmlns:a16="http://schemas.microsoft.com/office/drawing/2014/main" id="{2DA86404-70AE-4EAC-A7D8-9CD05EB6A9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88601"/>
            <a:ext cx="6858000" cy="1366298"/>
          </a:xfrm>
          <a:prstGeom prst="rect">
            <a:avLst/>
          </a:prstGeom>
          <a:noFill/>
          <a:ln>
            <a:noFill/>
          </a:ln>
        </p:spPr>
      </p:pic>
      <p:sp>
        <p:nvSpPr>
          <p:cNvPr id="6" name="Rectangle 5">
            <a:extLst>
              <a:ext uri="{FF2B5EF4-FFF2-40B4-BE49-F238E27FC236}">
                <a16:creationId xmlns:a16="http://schemas.microsoft.com/office/drawing/2014/main" id="{A1D42E54-9805-4AF2-89F1-B8E24B3DE574}"/>
              </a:ext>
            </a:extLst>
          </p:cNvPr>
          <p:cNvSpPr/>
          <p:nvPr/>
        </p:nvSpPr>
        <p:spPr>
          <a:xfrm>
            <a:off x="739715" y="3390578"/>
            <a:ext cx="5378570"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2.2.13.</a:t>
            </a:r>
            <a:r>
              <a:rPr lang="en-US" b="1" i="1">
                <a:solidFill>
                  <a:schemeClr val="tx1"/>
                </a:solidFill>
                <a:latin typeface="Epilogue" panose="020B0604020202020204" charset="0"/>
                <a:ea typeface="Times New Roman" panose="02020603050405020304" pitchFamily="18" charset="0"/>
              </a:rPr>
              <a:t>2</a:t>
            </a:r>
            <a:r>
              <a:rPr lang="vi-VN" b="1" i="1">
                <a:solidFill>
                  <a:schemeClr val="tx1"/>
                </a:solidFill>
                <a:latin typeface="Epilogue" panose="020B0604020202020204" charset="0"/>
                <a:ea typeface="Times New Roman" panose="02020603050405020304" pitchFamily="18" charset="0"/>
              </a:rPr>
              <a:t> </a:t>
            </a:r>
            <a:r>
              <a:rPr lang="vi-VN" i="1">
                <a:solidFill>
                  <a:schemeClr val="tx1"/>
                </a:solidFill>
                <a:latin typeface="Epilogue" panose="020B0604020202020204" charset="0"/>
                <a:ea typeface="Times New Roman" panose="02020603050405020304" pitchFamily="18" charset="0"/>
              </a:rPr>
              <a:t>Biểu đồ lớp </a:t>
            </a:r>
            <a:r>
              <a:rPr lang="en-US" i="1">
                <a:solidFill>
                  <a:schemeClr val="tx1"/>
                </a:solidFill>
                <a:latin typeface="Epilogue" panose="020B0604020202020204" charset="0"/>
                <a:ea typeface="Times New Roman" panose="02020603050405020304" pitchFamily="18" charset="0"/>
              </a:rPr>
              <a:t>Xoá</a:t>
            </a:r>
            <a:r>
              <a:rPr lang="vi-VN" i="1">
                <a:solidFill>
                  <a:schemeClr val="tx1"/>
                </a:solidFill>
                <a:latin typeface="Epilogue" panose="020B0604020202020204" charset="0"/>
                <a:ea typeface="Times New Roman" panose="02020603050405020304" pitchFamily="18" charset="0"/>
              </a:rPr>
              <a:t> Đạo diễn của phim</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2613581959"/>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.14. Thay đổi Subscription Plan từ Admin:</a:t>
            </a:r>
            <a:endParaRPr lang="en-US" b="1">
              <a:latin typeface="Epilogue" panose="020B0604020202020204" charset="0"/>
            </a:endParaRPr>
          </a:p>
        </p:txBody>
      </p:sp>
      <p:pic>
        <p:nvPicPr>
          <p:cNvPr id="4" name="Picture 3" descr="A picture containing text, receipt, screenshot, line&#10;&#10;Description automatically generated">
            <a:extLst>
              <a:ext uri="{FF2B5EF4-FFF2-40B4-BE49-F238E27FC236}">
                <a16:creationId xmlns:a16="http://schemas.microsoft.com/office/drawing/2014/main" id="{1171D36A-0DEC-43D6-8098-9BBA01B0ADDD}"/>
              </a:ext>
            </a:extLst>
          </p:cNvPr>
          <p:cNvPicPr/>
          <p:nvPr/>
        </p:nvPicPr>
        <p:blipFill>
          <a:blip r:embed="rId3"/>
          <a:stretch>
            <a:fillRect/>
          </a:stretch>
        </p:blipFill>
        <p:spPr>
          <a:xfrm>
            <a:off x="-1" y="1735689"/>
            <a:ext cx="6890215" cy="1679975"/>
          </a:xfrm>
          <a:prstGeom prst="rect">
            <a:avLst/>
          </a:prstGeom>
        </p:spPr>
      </p:pic>
      <p:sp>
        <p:nvSpPr>
          <p:cNvPr id="6" name="Rectangle 5">
            <a:extLst>
              <a:ext uri="{FF2B5EF4-FFF2-40B4-BE49-F238E27FC236}">
                <a16:creationId xmlns:a16="http://schemas.microsoft.com/office/drawing/2014/main" id="{D4118A67-2967-428A-AE5B-7D35CE93F09D}"/>
              </a:ext>
            </a:extLst>
          </p:cNvPr>
          <p:cNvSpPr/>
          <p:nvPr/>
        </p:nvSpPr>
        <p:spPr>
          <a:xfrm>
            <a:off x="739715" y="3430903"/>
            <a:ext cx="5378570"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4 </a:t>
            </a:r>
            <a:r>
              <a:rPr lang="vi-VN" i="1">
                <a:solidFill>
                  <a:schemeClr val="tx1"/>
                </a:solidFill>
                <a:latin typeface="Epilogue" panose="020B0604020202020204" charset="0"/>
              </a:rPr>
              <a:t>Thay đổi Subscription Plan từ Admin:</a:t>
            </a:r>
            <a:endParaRPr lang="en-US" sz="1200" i="1">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841108354"/>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.15.</a:t>
            </a:r>
            <a:r>
              <a:rPr lang="en-US" b="1">
                <a:latin typeface="Epilogue" panose="020B0604020202020204" charset="0"/>
              </a:rPr>
              <a:t>1</a:t>
            </a:r>
            <a:r>
              <a:rPr lang="vi-VN" b="1">
                <a:latin typeface="Epilogue" panose="020B0604020202020204" charset="0"/>
              </a:rPr>
              <a:t> Thêm</a:t>
            </a:r>
            <a:r>
              <a:rPr lang="en-US" b="1">
                <a:latin typeface="Epilogue" panose="020B0604020202020204" charset="0"/>
              </a:rPr>
              <a:t> </a:t>
            </a:r>
            <a:r>
              <a:rPr lang="vi-VN" b="1">
                <a:latin typeface="Epilogue" panose="020B0604020202020204" charset="0"/>
              </a:rPr>
              <a:t>tài khoản người dùng từ Admin: </a:t>
            </a:r>
            <a:endParaRPr lang="en-US" b="1">
              <a:latin typeface="Epilogue" panose="020B0604020202020204" charset="0"/>
            </a:endParaRPr>
          </a:p>
        </p:txBody>
      </p:sp>
      <p:pic>
        <p:nvPicPr>
          <p:cNvPr id="5" name="Picture 4" descr="Không có mô tả.">
            <a:extLst>
              <a:ext uri="{FF2B5EF4-FFF2-40B4-BE49-F238E27FC236}">
                <a16:creationId xmlns:a16="http://schemas.microsoft.com/office/drawing/2014/main" id="{D14E1F22-F47A-4E6F-9658-EB2CD3D85B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63" y="1752600"/>
            <a:ext cx="6852674" cy="1638300"/>
          </a:xfrm>
          <a:prstGeom prst="rect">
            <a:avLst/>
          </a:prstGeom>
          <a:noFill/>
          <a:ln>
            <a:noFill/>
          </a:ln>
        </p:spPr>
      </p:pic>
      <p:sp>
        <p:nvSpPr>
          <p:cNvPr id="2" name="Rectangle 1">
            <a:extLst>
              <a:ext uri="{FF2B5EF4-FFF2-40B4-BE49-F238E27FC236}">
                <a16:creationId xmlns:a16="http://schemas.microsoft.com/office/drawing/2014/main" id="{5DD88FC5-D699-4C7E-85A2-F013E84039D9}"/>
              </a:ext>
            </a:extLst>
          </p:cNvPr>
          <p:cNvSpPr/>
          <p:nvPr/>
        </p:nvSpPr>
        <p:spPr>
          <a:xfrm>
            <a:off x="442059" y="3542978"/>
            <a:ext cx="5973882"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2.2.15.1</a:t>
            </a:r>
            <a:r>
              <a:rPr lang="vi-VN" i="1">
                <a:solidFill>
                  <a:schemeClr val="tx1"/>
                </a:solidFill>
                <a:latin typeface="Epilogue" panose="020B0604020202020204" charset="0"/>
                <a:ea typeface="Times New Roman" panose="02020603050405020304" pitchFamily="18" charset="0"/>
              </a:rPr>
              <a:t> Biểu đồ lớp Thêm tài khoản người dùng từ Admin</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1736308607"/>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.15.</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a:t>
            </a:r>
            <a:r>
              <a:rPr lang="vi-VN" b="1">
                <a:latin typeface="Epilogue" panose="020B0604020202020204" charset="0"/>
              </a:rPr>
              <a:t>tài khoản người dùng từ Admin: </a:t>
            </a:r>
            <a:endParaRPr lang="en-US" b="1">
              <a:latin typeface="Epilogue" panose="020B0604020202020204" charset="0"/>
            </a:endParaRPr>
          </a:p>
        </p:txBody>
      </p:sp>
      <p:pic>
        <p:nvPicPr>
          <p:cNvPr id="4" name="Picture 3" descr="Không có mô tả.">
            <a:extLst>
              <a:ext uri="{FF2B5EF4-FFF2-40B4-BE49-F238E27FC236}">
                <a16:creationId xmlns:a16="http://schemas.microsoft.com/office/drawing/2014/main" id="{70D84422-4200-455C-8DE3-386CBE5783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64201"/>
            <a:ext cx="6857832" cy="1415098"/>
          </a:xfrm>
          <a:prstGeom prst="rect">
            <a:avLst/>
          </a:prstGeom>
          <a:noFill/>
          <a:ln>
            <a:noFill/>
          </a:ln>
        </p:spPr>
      </p:pic>
      <p:sp>
        <p:nvSpPr>
          <p:cNvPr id="2" name="Rectangle 1">
            <a:extLst>
              <a:ext uri="{FF2B5EF4-FFF2-40B4-BE49-F238E27FC236}">
                <a16:creationId xmlns:a16="http://schemas.microsoft.com/office/drawing/2014/main" id="{DFCC064B-9446-44E7-A660-19DE4B71E56E}"/>
              </a:ext>
            </a:extLst>
          </p:cNvPr>
          <p:cNvSpPr/>
          <p:nvPr/>
        </p:nvSpPr>
        <p:spPr>
          <a:xfrm>
            <a:off x="381000" y="3389007"/>
            <a:ext cx="6031032" cy="327526"/>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2.2.15.</a:t>
            </a:r>
            <a:r>
              <a:rPr lang="en-US" b="1" i="1">
                <a:solidFill>
                  <a:schemeClr val="tx1"/>
                </a:solidFill>
                <a:latin typeface="Epilogue" panose="020B0604020202020204" charset="0"/>
                <a:ea typeface="Times New Roman" panose="02020603050405020304" pitchFamily="18" charset="0"/>
              </a:rPr>
              <a:t>2</a:t>
            </a:r>
            <a:r>
              <a:rPr lang="vi-VN" i="1">
                <a:solidFill>
                  <a:schemeClr val="tx1"/>
                </a:solidFill>
                <a:latin typeface="Epilogue" panose="020B0604020202020204" charset="0"/>
                <a:ea typeface="Times New Roman" panose="02020603050405020304" pitchFamily="18" charset="0"/>
              </a:rPr>
              <a:t> Biểu đồ lớp </a:t>
            </a:r>
            <a:r>
              <a:rPr lang="en-US" i="1">
                <a:solidFill>
                  <a:schemeClr val="tx1"/>
                </a:solidFill>
                <a:latin typeface="Epilogue" panose="020B0604020202020204" charset="0"/>
                <a:ea typeface="Times New Roman" panose="02020603050405020304" pitchFamily="18" charset="0"/>
              </a:rPr>
              <a:t>Xoá</a:t>
            </a:r>
            <a:r>
              <a:rPr lang="vi-VN" i="1">
                <a:solidFill>
                  <a:schemeClr val="tx1"/>
                </a:solidFill>
                <a:latin typeface="Epilogue" panose="020B0604020202020204" charset="0"/>
                <a:ea typeface="Times New Roman" panose="02020603050405020304" pitchFamily="18" charset="0"/>
              </a:rPr>
              <a:t> tài khoản người dùng từ Admin</a:t>
            </a:r>
            <a:endParaRPr lang="en-US" sz="1200">
              <a:solidFill>
                <a:schemeClr val="tx1"/>
              </a:solidFill>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97497342"/>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.16. Thay đổi tài khoản người dùng từ Admin:</a:t>
            </a:r>
            <a:endParaRPr lang="en-US" b="1">
              <a:latin typeface="Epilogue" panose="020B0604020202020204" charset="0"/>
            </a:endParaRPr>
          </a:p>
        </p:txBody>
      </p:sp>
      <p:pic>
        <p:nvPicPr>
          <p:cNvPr id="5" name="Picture 4" descr="Không có mô tả.">
            <a:extLst>
              <a:ext uri="{FF2B5EF4-FFF2-40B4-BE49-F238E27FC236}">
                <a16:creationId xmlns:a16="http://schemas.microsoft.com/office/drawing/2014/main" id="{33ECDA91-A2FE-48AD-B4F2-37B8EBFD10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912196"/>
            <a:ext cx="6858000" cy="1326304"/>
          </a:xfrm>
          <a:prstGeom prst="rect">
            <a:avLst/>
          </a:prstGeom>
          <a:noFill/>
          <a:ln>
            <a:noFill/>
          </a:ln>
        </p:spPr>
      </p:pic>
      <p:sp>
        <p:nvSpPr>
          <p:cNvPr id="2" name="Rectangle 1">
            <a:extLst>
              <a:ext uri="{FF2B5EF4-FFF2-40B4-BE49-F238E27FC236}">
                <a16:creationId xmlns:a16="http://schemas.microsoft.com/office/drawing/2014/main" id="{A8A1364D-9BAD-4F57-B566-1E7D3CE6B792}"/>
              </a:ext>
            </a:extLst>
          </p:cNvPr>
          <p:cNvSpPr/>
          <p:nvPr/>
        </p:nvSpPr>
        <p:spPr>
          <a:xfrm>
            <a:off x="418246" y="3371528"/>
            <a:ext cx="6021507"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2.2.16 </a:t>
            </a:r>
            <a:r>
              <a:rPr lang="vi-VN" i="1">
                <a:solidFill>
                  <a:schemeClr val="tx1"/>
                </a:solidFill>
                <a:latin typeface="Epilogue" panose="020B0604020202020204" charset="0"/>
                <a:ea typeface="Times New Roman" panose="02020603050405020304" pitchFamily="18" charset="0"/>
              </a:rPr>
              <a:t>Biểu đồ lớp Thay đổi tài khoản người dùng từ Admin</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483797594"/>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2.1.17.</a:t>
            </a:r>
            <a:r>
              <a:rPr lang="en-US" b="1">
                <a:latin typeface="Epilogue" panose="020B0604020202020204" charset="0"/>
              </a:rPr>
              <a:t>1</a:t>
            </a:r>
            <a:r>
              <a:rPr lang="vi-VN" b="1">
                <a:latin typeface="Epilogue" panose="020B0604020202020204" charset="0"/>
              </a:rPr>
              <a:t> Thêm</a:t>
            </a:r>
            <a:r>
              <a:rPr lang="en-US" b="1">
                <a:latin typeface="Epilogue" panose="020B0604020202020204" charset="0"/>
              </a:rPr>
              <a:t> </a:t>
            </a:r>
            <a:r>
              <a:rPr lang="vi-VN" b="1">
                <a:latin typeface="Epilogue" panose="020B0604020202020204" charset="0"/>
              </a:rPr>
              <a:t>ngôn ngữ từ Admin</a:t>
            </a:r>
            <a:endParaRPr lang="en-US" b="1">
              <a:latin typeface="Epilogue" panose="020B0604020202020204" charset="0"/>
            </a:endParaRPr>
          </a:p>
        </p:txBody>
      </p:sp>
      <p:pic>
        <p:nvPicPr>
          <p:cNvPr id="24578" name="Picture 2" descr="No description available.">
            <a:extLst>
              <a:ext uri="{FF2B5EF4-FFF2-40B4-BE49-F238E27FC236}">
                <a16:creationId xmlns:a16="http://schemas.microsoft.com/office/drawing/2014/main" id="{C62B98A8-CEE3-41E8-BB84-CEF50BA99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9425"/>
            <a:ext cx="6858000" cy="1643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8C43BE-D744-499E-85C7-19FA60F4EF1C}"/>
              </a:ext>
            </a:extLst>
          </p:cNvPr>
          <p:cNvSpPr/>
          <p:nvPr/>
        </p:nvSpPr>
        <p:spPr>
          <a:xfrm>
            <a:off x="418246" y="3403601"/>
            <a:ext cx="6021507"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7.1</a:t>
            </a:r>
            <a:r>
              <a:rPr lang="vi-VN" b="1" i="1">
                <a:solidFill>
                  <a:schemeClr val="tx1"/>
                </a:solidFill>
                <a:latin typeface="Epilogue" panose="020B0604020202020204" charset="0"/>
                <a:ea typeface="Times New Roman" panose="02020603050405020304" pitchFamily="18" charset="0"/>
              </a:rPr>
              <a:t> </a:t>
            </a:r>
            <a:r>
              <a:rPr lang="en-US" i="1">
                <a:solidFill>
                  <a:schemeClr val="tx1"/>
                </a:solidFill>
                <a:latin typeface="Epilogue" panose="020B0604020202020204" charset="0"/>
                <a:ea typeface="Times New Roman" panose="02020603050405020304" pitchFamily="18" charset="0"/>
              </a:rPr>
              <a:t>Thêm ngôn ngữ </a:t>
            </a:r>
            <a:r>
              <a:rPr lang="vi-VN" i="1">
                <a:solidFill>
                  <a:schemeClr val="tx1"/>
                </a:solidFill>
                <a:latin typeface="Epilogue" panose="020B0604020202020204" charset="0"/>
                <a:ea typeface="Times New Roman" panose="02020603050405020304" pitchFamily="18" charset="0"/>
              </a:rPr>
              <a:t>từ Admin</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2236846743"/>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.17.</a:t>
            </a:r>
            <a:r>
              <a:rPr lang="en-US" b="1">
                <a:latin typeface="Epilogue" panose="020B0604020202020204" charset="0"/>
              </a:rPr>
              <a:t>2</a:t>
            </a:r>
            <a:r>
              <a:rPr lang="vi-VN" b="1">
                <a:latin typeface="Epilogue" panose="020B0604020202020204" charset="0"/>
              </a:rPr>
              <a:t> </a:t>
            </a:r>
            <a:r>
              <a:rPr lang="en-US" b="1">
                <a:latin typeface="Epilogue" panose="020B0604020202020204" charset="0"/>
              </a:rPr>
              <a:t>Xoá </a:t>
            </a:r>
            <a:r>
              <a:rPr lang="vi-VN" b="1">
                <a:latin typeface="Epilogue" panose="020B0604020202020204" charset="0"/>
              </a:rPr>
              <a:t>ngôn ngữ từ Admin</a:t>
            </a:r>
            <a:endParaRPr lang="en-US" b="1">
              <a:latin typeface="Epilogue" panose="020B0604020202020204" charset="0"/>
            </a:endParaRPr>
          </a:p>
        </p:txBody>
      </p:sp>
      <p:pic>
        <p:nvPicPr>
          <p:cNvPr id="23554" name="Picture 2" descr="No description available.">
            <a:extLst>
              <a:ext uri="{FF2B5EF4-FFF2-40B4-BE49-F238E27FC236}">
                <a16:creationId xmlns:a16="http://schemas.microsoft.com/office/drawing/2014/main" id="{CAEC86A0-4562-493D-8FAF-070255F85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0218"/>
            <a:ext cx="6858000" cy="1643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FAA091-A605-4234-A2EC-554BFDCF7A48}"/>
              </a:ext>
            </a:extLst>
          </p:cNvPr>
          <p:cNvSpPr/>
          <p:nvPr/>
        </p:nvSpPr>
        <p:spPr>
          <a:xfrm>
            <a:off x="418246" y="3403601"/>
            <a:ext cx="6021507"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7.1</a:t>
            </a:r>
            <a:r>
              <a:rPr lang="vi-VN" b="1" i="1">
                <a:solidFill>
                  <a:schemeClr val="tx1"/>
                </a:solidFill>
                <a:latin typeface="Epilogue" panose="020B0604020202020204" charset="0"/>
                <a:ea typeface="Times New Roman" panose="02020603050405020304" pitchFamily="18" charset="0"/>
              </a:rPr>
              <a:t> </a:t>
            </a:r>
            <a:r>
              <a:rPr lang="en-US" i="1">
                <a:solidFill>
                  <a:schemeClr val="tx1"/>
                </a:solidFill>
                <a:latin typeface="Epilogue" panose="020B0604020202020204" charset="0"/>
                <a:ea typeface="Times New Roman" panose="02020603050405020304" pitchFamily="18" charset="0"/>
              </a:rPr>
              <a:t>Xoá ngôn ngữ </a:t>
            </a:r>
            <a:r>
              <a:rPr lang="vi-VN" i="1">
                <a:solidFill>
                  <a:schemeClr val="tx1"/>
                </a:solidFill>
                <a:latin typeface="Epilogue" panose="020B0604020202020204" charset="0"/>
                <a:ea typeface="Times New Roman" panose="02020603050405020304" pitchFamily="18" charset="0"/>
              </a:rPr>
              <a:t>từ Admin</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343664930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17" name="Google Shape;609;p38">
            <a:extLst>
              <a:ext uri="{FF2B5EF4-FFF2-40B4-BE49-F238E27FC236}">
                <a16:creationId xmlns:a16="http://schemas.microsoft.com/office/drawing/2014/main" id="{676BCC79-B274-4277-913A-89D10D9B8902}"/>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S</a:t>
            </a:r>
            <a:r>
              <a:rPr lang="vi-VN" sz="2000">
                <a:solidFill>
                  <a:sysClr val="windowText" lastClr="000000"/>
                </a:solidFill>
                <a:latin typeface="Epilogue" panose="020B0604020202020204" charset="0"/>
                <a:ea typeface="Ebrima" panose="02000000000000000000" pitchFamily="2" charset="0"/>
                <a:cs typeface="Ebrima" panose="02000000000000000000" pitchFamily="2" charset="0"/>
              </a:rPr>
              <a:t>ơ</a:t>
            </a: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 đồ Use - Case</a:t>
            </a:r>
          </a:p>
        </p:txBody>
      </p:sp>
      <p:sp>
        <p:nvSpPr>
          <p:cNvPr id="12" name="Rectangle 11">
            <a:extLst>
              <a:ext uri="{FF2B5EF4-FFF2-40B4-BE49-F238E27FC236}">
                <a16:creationId xmlns:a16="http://schemas.microsoft.com/office/drawing/2014/main" id="{B54C3B15-1404-4714-AFB5-005508A36717}"/>
              </a:ext>
            </a:extLst>
          </p:cNvPr>
          <p:cNvSpPr/>
          <p:nvPr/>
        </p:nvSpPr>
        <p:spPr>
          <a:xfrm>
            <a:off x="339529" y="4425161"/>
            <a:ext cx="6118421" cy="289631"/>
          </a:xfrm>
          <a:prstGeom prst="rect">
            <a:avLst/>
          </a:prstGeom>
        </p:spPr>
        <p:txBody>
          <a:bodyPr wrap="square">
            <a:spAutoFit/>
          </a:bodyPr>
          <a:lstStyle/>
          <a:p>
            <a:pPr algn="ctr">
              <a:lnSpc>
                <a:spcPct val="115000"/>
              </a:lnSpc>
              <a:spcAft>
                <a:spcPts val="800"/>
              </a:spcAft>
            </a:pPr>
            <a:r>
              <a:rPr lang="vi-VN" sz="1200" b="1"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Biểu đồ 1.4.1</a:t>
            </a:r>
            <a:r>
              <a:rPr lang="vi-VN" sz="1200"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 Biểu đồ Use-Case về tác nhân và sự phụ thuộc lẫn nhau giữa các tác nhân</a:t>
            </a:r>
            <a:endParaRPr lang="en-US" sz="1100" i="1">
              <a:solidFill>
                <a:schemeClr val="tx1"/>
              </a:solidFill>
              <a:effectLst>
                <a:outerShdw blurRad="38100" dist="38100" dir="2700000" algn="tl">
                  <a:srgbClr val="000000">
                    <a:alpha val="43137"/>
                  </a:srgbClr>
                </a:outerShdw>
              </a:effectLst>
              <a:latin typeface="Cabin" panose="020B0604020202020204" charset="0"/>
              <a:ea typeface="Calibri" panose="020F0502020204030204" pitchFamily="34" charset="0"/>
            </a:endParaRPr>
          </a:p>
        </p:txBody>
      </p:sp>
      <p:pic>
        <p:nvPicPr>
          <p:cNvPr id="48130" name="Picture 2" descr="No description available.">
            <a:extLst>
              <a:ext uri="{FF2B5EF4-FFF2-40B4-BE49-F238E27FC236}">
                <a16:creationId xmlns:a16="http://schemas.microsoft.com/office/drawing/2014/main" id="{7EEE275C-2EB0-45BC-BE38-06C13AEE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1" y="823904"/>
            <a:ext cx="5880296" cy="3632988"/>
          </a:xfrm>
          <a:prstGeom prst="roundRect">
            <a:avLst>
              <a:gd name="adj" fmla="val 6966"/>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a:t>
            </a:r>
            <a:r>
              <a:rPr lang="en-US" b="1">
                <a:latin typeface="Epilogue" panose="020B0604020202020204" charset="0"/>
              </a:rPr>
              <a:t>18. Thay đổi ngôn ngữ </a:t>
            </a:r>
            <a:r>
              <a:rPr lang="vi-VN" b="1">
                <a:latin typeface="Epilogue" panose="020B0604020202020204" charset="0"/>
              </a:rPr>
              <a:t>từ Admin</a:t>
            </a:r>
            <a:endParaRPr lang="en-US" b="1">
              <a:latin typeface="Epilogue" panose="020B0604020202020204" charset="0"/>
            </a:endParaRPr>
          </a:p>
        </p:txBody>
      </p:sp>
      <p:pic>
        <p:nvPicPr>
          <p:cNvPr id="22530" name="Picture 2" descr="No description available.">
            <a:extLst>
              <a:ext uri="{FF2B5EF4-FFF2-40B4-BE49-F238E27FC236}">
                <a16:creationId xmlns:a16="http://schemas.microsoft.com/office/drawing/2014/main" id="{93818AD4-ECF1-40F8-9595-697017020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9425"/>
            <a:ext cx="6858000" cy="1643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DD3EE47-1EC0-48F0-BF07-47B9768012D8}"/>
              </a:ext>
            </a:extLst>
          </p:cNvPr>
          <p:cNvSpPr/>
          <p:nvPr/>
        </p:nvSpPr>
        <p:spPr>
          <a:xfrm>
            <a:off x="418246" y="3403601"/>
            <a:ext cx="6021507" cy="324384"/>
          </a:xfrm>
          <a:prstGeom prst="rect">
            <a:avLst/>
          </a:prstGeom>
        </p:spPr>
        <p:txBody>
          <a:bodyPr wrap="squar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a:t>
            </a:r>
            <a:r>
              <a:rPr lang="en-US" b="1" i="1">
                <a:solidFill>
                  <a:schemeClr val="tx1"/>
                </a:solidFill>
                <a:latin typeface="Epilogue" panose="020B0604020202020204" charset="0"/>
                <a:ea typeface="Times New Roman" panose="02020603050405020304" pitchFamily="18" charset="0"/>
              </a:rPr>
              <a:t>8</a:t>
            </a:r>
            <a:r>
              <a:rPr lang="vi-VN" b="1" i="1">
                <a:solidFill>
                  <a:schemeClr val="tx1"/>
                </a:solidFill>
                <a:latin typeface="Epilogue" panose="020B0604020202020204" charset="0"/>
                <a:ea typeface="Times New Roman" panose="02020603050405020304" pitchFamily="18" charset="0"/>
              </a:rPr>
              <a:t> </a:t>
            </a:r>
            <a:r>
              <a:rPr lang="en-US" i="1">
                <a:solidFill>
                  <a:schemeClr val="tx1"/>
                </a:solidFill>
                <a:latin typeface="Epilogue" panose="020B0604020202020204" charset="0"/>
                <a:ea typeface="Times New Roman" panose="02020603050405020304" pitchFamily="18" charset="0"/>
              </a:rPr>
              <a:t>Thay đổi ngôn ngữ </a:t>
            </a:r>
            <a:r>
              <a:rPr lang="vi-VN" i="1">
                <a:solidFill>
                  <a:schemeClr val="tx1"/>
                </a:solidFill>
                <a:latin typeface="Epilogue" panose="020B0604020202020204" charset="0"/>
                <a:ea typeface="Times New Roman" panose="02020603050405020304" pitchFamily="18" charset="0"/>
              </a:rPr>
              <a:t>từ Admin</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3824690112"/>
      </p:ext>
    </p:extLst>
  </p:cSld>
  <p:clrMapOvr>
    <a:masterClrMapping/>
  </p:clrMapOvr>
  <p:transition spd="slow">
    <p:wip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Rectangle 6">
            <a:extLst>
              <a:ext uri="{FF2B5EF4-FFF2-40B4-BE49-F238E27FC236}">
                <a16:creationId xmlns:a16="http://schemas.microsoft.com/office/drawing/2014/main" id="{28CFB8E4-718F-4E7B-9C92-B11C3B5ED780}"/>
              </a:ext>
            </a:extLst>
          </p:cNvPr>
          <p:cNvSpPr/>
          <p:nvPr/>
        </p:nvSpPr>
        <p:spPr>
          <a:xfrm>
            <a:off x="1193797" y="395506"/>
            <a:ext cx="5218235" cy="307777"/>
          </a:xfrm>
          <a:prstGeom prst="rect">
            <a:avLst/>
          </a:prstGeom>
        </p:spPr>
        <p:txBody>
          <a:bodyPr wrap="square">
            <a:spAutoFit/>
          </a:bodyPr>
          <a:lstStyle/>
          <a:p>
            <a:r>
              <a:rPr lang="vi-VN" b="1">
                <a:latin typeface="Epilogue" panose="020B0604020202020204" charset="0"/>
              </a:rPr>
              <a:t>2.</a:t>
            </a:r>
            <a:r>
              <a:rPr lang="en-US" b="1">
                <a:latin typeface="Epilogue" panose="020B0604020202020204" charset="0"/>
              </a:rPr>
              <a:t>2</a:t>
            </a:r>
            <a:r>
              <a:rPr lang="vi-VN" b="1">
                <a:latin typeface="Epilogue" panose="020B0604020202020204" charset="0"/>
              </a:rPr>
              <a:t>.19. Xem phim</a:t>
            </a:r>
            <a:endParaRPr lang="en-US" b="1">
              <a:latin typeface="Epilogue" panose="020B0604020202020204" charset="0"/>
            </a:endParaRPr>
          </a:p>
        </p:txBody>
      </p:sp>
      <p:pic>
        <p:nvPicPr>
          <p:cNvPr id="5" name="Picture 4">
            <a:extLst>
              <a:ext uri="{FF2B5EF4-FFF2-40B4-BE49-F238E27FC236}">
                <a16:creationId xmlns:a16="http://schemas.microsoft.com/office/drawing/2014/main" id="{ABEC7BF3-EA73-4C39-81E1-39CABAC005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199" y="832637"/>
            <a:ext cx="6705600" cy="3611575"/>
          </a:xfrm>
          <a:prstGeom prst="rect">
            <a:avLst/>
          </a:prstGeom>
          <a:noFill/>
          <a:ln>
            <a:noFill/>
          </a:ln>
        </p:spPr>
      </p:pic>
      <p:sp>
        <p:nvSpPr>
          <p:cNvPr id="2" name="Rectangle 1">
            <a:extLst>
              <a:ext uri="{FF2B5EF4-FFF2-40B4-BE49-F238E27FC236}">
                <a16:creationId xmlns:a16="http://schemas.microsoft.com/office/drawing/2014/main" id="{FE073488-F599-4CBD-A02F-2DB081EDF07C}"/>
              </a:ext>
            </a:extLst>
          </p:cNvPr>
          <p:cNvSpPr/>
          <p:nvPr/>
        </p:nvSpPr>
        <p:spPr>
          <a:xfrm>
            <a:off x="1752098" y="4416313"/>
            <a:ext cx="3353803" cy="327526"/>
          </a:xfrm>
          <a:prstGeom prst="rect">
            <a:avLst/>
          </a:prstGeom>
        </p:spPr>
        <p:txBody>
          <a:bodyPr wrap="none">
            <a:spAutoFit/>
          </a:bodyPr>
          <a:lstStyle/>
          <a:p>
            <a:pPr algn="ctr">
              <a:lnSpc>
                <a:spcPct val="115000"/>
              </a:lnSpc>
              <a:spcAft>
                <a:spcPts val="800"/>
              </a:spcAft>
            </a:pPr>
            <a:r>
              <a:rPr lang="vi-VN" b="1" i="1">
                <a:solidFill>
                  <a:schemeClr val="tx1"/>
                </a:solidFill>
                <a:latin typeface="Epilogue" panose="020B0604020202020204" charset="0"/>
                <a:ea typeface="Times New Roman" panose="02020603050405020304" pitchFamily="18" charset="0"/>
              </a:rPr>
              <a:t>Biểu đồ 2.2.19 </a:t>
            </a:r>
            <a:r>
              <a:rPr lang="vi-VN" i="1">
                <a:solidFill>
                  <a:schemeClr val="tx1"/>
                </a:solidFill>
                <a:latin typeface="Epilogue" panose="020B0604020202020204" charset="0"/>
                <a:ea typeface="Times New Roman" panose="02020603050405020304" pitchFamily="18" charset="0"/>
              </a:rPr>
              <a:t>Biểu đồ lớp Xem phim</a:t>
            </a:r>
            <a:endParaRPr lang="en-US" sz="1200">
              <a:solidFill>
                <a:schemeClr val="tx1"/>
              </a:solidFill>
              <a:effectLst/>
              <a:latin typeface="Epilogue" panose="020B0604020202020204" charset="0"/>
              <a:ea typeface="Calibri" panose="020F0502020204030204" pitchFamily="34" charset="0"/>
            </a:endParaRPr>
          </a:p>
        </p:txBody>
      </p:sp>
    </p:spTree>
    <p:extLst>
      <p:ext uri="{BB962C8B-B14F-4D97-AF65-F5344CB8AC3E}">
        <p14:creationId xmlns:p14="http://schemas.microsoft.com/office/powerpoint/2010/main" val="967488460"/>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27" name="Google Shape;841;p49">
            <a:extLst>
              <a:ext uri="{FF2B5EF4-FFF2-40B4-BE49-F238E27FC236}">
                <a16:creationId xmlns:a16="http://schemas.microsoft.com/office/drawing/2014/main" id="{E473B27D-A023-4A3E-91A3-54493705B621}"/>
              </a:ext>
            </a:extLst>
          </p:cNvPr>
          <p:cNvSpPr/>
          <p:nvPr/>
        </p:nvSpPr>
        <p:spPr>
          <a:xfrm flipV="1">
            <a:off x="928392" y="1171833"/>
            <a:ext cx="5639500" cy="2965571"/>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579" name="Google Shape;579;p37"/>
          <p:cNvSpPr/>
          <p:nvPr/>
        </p:nvSpPr>
        <p:spPr>
          <a:xfrm>
            <a:off x="721616" y="2327908"/>
            <a:ext cx="487311" cy="125655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580" name="Google Shape;580;p37"/>
          <p:cNvGrpSpPr/>
          <p:nvPr/>
        </p:nvGrpSpPr>
        <p:grpSpPr>
          <a:xfrm>
            <a:off x="3590704" y="1603115"/>
            <a:ext cx="2243780" cy="1074223"/>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68569" tIns="68569" rIns="68569" bIns="68569" anchor="ctr" anchorCtr="0">
              <a:noAutofit/>
            </a:bodyPr>
            <a:lstStyle/>
            <a:p>
              <a:endParaRPr sz="1050"/>
            </a:p>
          </p:txBody>
        </p:sp>
      </p:grpSp>
      <p:sp>
        <p:nvSpPr>
          <p:cNvPr id="583" name="Google Shape;583;p37"/>
          <p:cNvSpPr/>
          <p:nvPr/>
        </p:nvSpPr>
        <p:spPr>
          <a:xfrm>
            <a:off x="1902081" y="1524227"/>
            <a:ext cx="1513277" cy="115311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68569" tIns="68569" rIns="68569" bIns="68569" anchor="ctr" anchorCtr="0">
            <a:noAutofit/>
          </a:bodyPr>
          <a:lstStyle/>
          <a:p>
            <a:endParaRPr sz="1050"/>
          </a:p>
        </p:txBody>
      </p:sp>
      <p:sp>
        <p:nvSpPr>
          <p:cNvPr id="585" name="Google Shape;585;p37"/>
          <p:cNvSpPr txBox="1">
            <a:spLocks noGrp="1"/>
          </p:cNvSpPr>
          <p:nvPr>
            <p:ph type="title"/>
          </p:nvPr>
        </p:nvSpPr>
        <p:spPr>
          <a:xfrm>
            <a:off x="3727292" y="1806410"/>
            <a:ext cx="1944889" cy="631350"/>
          </a:xfrm>
          <a:prstGeom prst="rect">
            <a:avLst/>
          </a:prstGeom>
        </p:spPr>
        <p:txBody>
          <a:bodyPr spcFirstLastPara="1" wrap="square" lIns="68569" tIns="68569" rIns="68569" bIns="68569" anchor="ctr" anchorCtr="0">
            <a:noAutofit/>
          </a:bodyPr>
          <a:lstStyle/>
          <a:p>
            <a:r>
              <a:rPr lang="en-US" sz="2800"/>
              <a:t>Thiết kế</a:t>
            </a:r>
            <a:endParaRPr sz="2800"/>
          </a:p>
        </p:txBody>
      </p:sp>
      <p:sp>
        <p:nvSpPr>
          <p:cNvPr id="584" name="Google Shape;584;p37"/>
          <p:cNvSpPr txBox="1">
            <a:spLocks noGrp="1"/>
          </p:cNvSpPr>
          <p:nvPr>
            <p:ph type="title" idx="2"/>
          </p:nvPr>
        </p:nvSpPr>
        <p:spPr>
          <a:xfrm>
            <a:off x="2066174" y="1795064"/>
            <a:ext cx="1162575" cy="678375"/>
          </a:xfrm>
          <a:prstGeom prst="rect">
            <a:avLst/>
          </a:prstGeom>
        </p:spPr>
        <p:txBody>
          <a:bodyPr spcFirstLastPara="1" wrap="square" lIns="68569" tIns="68569" rIns="68569" bIns="68569" anchor="ctr" anchorCtr="0">
            <a:noAutofit/>
          </a:bodyPr>
          <a:lstStyle/>
          <a:p>
            <a:r>
              <a:rPr lang="en"/>
              <a:t>02</a:t>
            </a:r>
            <a:endParaRPr/>
          </a:p>
        </p:txBody>
      </p:sp>
      <p:grpSp>
        <p:nvGrpSpPr>
          <p:cNvPr id="587" name="Google Shape;587;p37"/>
          <p:cNvGrpSpPr/>
          <p:nvPr/>
        </p:nvGrpSpPr>
        <p:grpSpPr>
          <a:xfrm rot="2700000">
            <a:off x="85164" y="2843941"/>
            <a:ext cx="1293707" cy="1264713"/>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594" name="Google Shape;594;p37"/>
          <p:cNvSpPr/>
          <p:nvPr/>
        </p:nvSpPr>
        <p:spPr>
          <a:xfrm>
            <a:off x="331419" y="3893703"/>
            <a:ext cx="487314" cy="487403"/>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nvGrpSpPr>
          <p:cNvPr id="595" name="Google Shape;595;p37"/>
          <p:cNvGrpSpPr/>
          <p:nvPr/>
        </p:nvGrpSpPr>
        <p:grpSpPr>
          <a:xfrm rot="585029">
            <a:off x="1044737" y="3697340"/>
            <a:ext cx="783763" cy="766197"/>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602" name="Google Shape;602;p37"/>
          <p:cNvSpPr/>
          <p:nvPr/>
        </p:nvSpPr>
        <p:spPr>
          <a:xfrm>
            <a:off x="1939968" y="3914404"/>
            <a:ext cx="126206" cy="12622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3" name="Google Shape;603;p37"/>
          <p:cNvSpPr/>
          <p:nvPr/>
        </p:nvSpPr>
        <p:spPr>
          <a:xfrm>
            <a:off x="538211" y="2611485"/>
            <a:ext cx="73746" cy="737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8" name="Google Shape;583;p37">
            <a:extLst>
              <a:ext uri="{FF2B5EF4-FFF2-40B4-BE49-F238E27FC236}">
                <a16:creationId xmlns:a16="http://schemas.microsoft.com/office/drawing/2014/main" id="{058CFBF3-4128-43FF-A240-808B21F91720}"/>
              </a:ext>
            </a:extLst>
          </p:cNvPr>
          <p:cNvSpPr/>
          <p:nvPr/>
        </p:nvSpPr>
        <p:spPr>
          <a:xfrm>
            <a:off x="3727292" y="2886689"/>
            <a:ext cx="1257300" cy="958058"/>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chemeClr val="accent1">
              <a:lumMod val="60000"/>
              <a:lumOff val="40000"/>
            </a:schemeClr>
          </a:solidFill>
          <a:ln>
            <a:noFill/>
          </a:ln>
          <a:effectLst>
            <a:outerShdw dist="104775" dir="3180000" algn="bl" rotWithShape="0">
              <a:schemeClr val="lt1"/>
            </a:outerShdw>
          </a:effectLst>
        </p:spPr>
        <p:txBody>
          <a:bodyPr spcFirstLastPara="1" wrap="square" lIns="68569" tIns="68569" rIns="68569" bIns="68569" anchor="ctr" anchorCtr="0">
            <a:noAutofit/>
          </a:bodyPr>
          <a:lstStyle/>
          <a:p>
            <a:r>
              <a:rPr lang="en-US" sz="1600" b="1">
                <a:latin typeface="Epilogue" panose="020B0604020202020204" charset="0"/>
              </a:rPr>
              <a:t>2.3 Thiết kế lớp</a:t>
            </a:r>
            <a:endParaRPr sz="1600" b="1">
              <a:latin typeface="Epilogue" panose="020B0604020202020204" charset="0"/>
            </a:endParaRPr>
          </a:p>
        </p:txBody>
      </p:sp>
    </p:spTree>
    <p:extLst>
      <p:ext uri="{BB962C8B-B14F-4D97-AF65-F5344CB8AC3E}">
        <p14:creationId xmlns:p14="http://schemas.microsoft.com/office/powerpoint/2010/main" val="1576791589"/>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2" name="Rectangle 1">
            <a:extLst>
              <a:ext uri="{FF2B5EF4-FFF2-40B4-BE49-F238E27FC236}">
                <a16:creationId xmlns:a16="http://schemas.microsoft.com/office/drawing/2014/main" id="{16501426-CD44-41B3-9F18-621EC0F9FA3C}"/>
              </a:ext>
            </a:extLst>
          </p:cNvPr>
          <p:cNvSpPr/>
          <p:nvPr/>
        </p:nvSpPr>
        <p:spPr>
          <a:xfrm>
            <a:off x="1187813" y="352158"/>
            <a:ext cx="5003437" cy="361125"/>
          </a:xfrm>
          <a:prstGeom prst="rect">
            <a:avLst/>
          </a:prstGeom>
        </p:spPr>
        <p:txBody>
          <a:bodyPr wrap="square">
            <a:spAutoFit/>
          </a:bodyPr>
          <a:lstStyle/>
          <a:p>
            <a:pPr>
              <a:lnSpc>
                <a:spcPct val="115000"/>
              </a:lnSpc>
              <a:spcAft>
                <a:spcPts val="800"/>
              </a:spcAft>
            </a:pPr>
            <a:r>
              <a:rPr lang="vi-VN" sz="1600" b="1">
                <a:latin typeface="Epilogue" panose="020B0604020202020204" charset="0"/>
                <a:ea typeface="Times New Roman" panose="02020603050405020304" pitchFamily="18" charset="0"/>
              </a:rPr>
              <a:t>2.3.1. Thiết kế lớp thuộc thành phần View</a:t>
            </a:r>
            <a:endParaRPr lang="en-US">
              <a:effectLst/>
              <a:latin typeface="Epilogue" panose="020B0604020202020204" charset="0"/>
              <a:ea typeface="Calibri" panose="020F0502020204030204" pitchFamily="34" charset="0"/>
            </a:endParaRPr>
          </a:p>
        </p:txBody>
      </p:sp>
      <p:pic>
        <p:nvPicPr>
          <p:cNvPr id="13" name="Picture 12">
            <a:extLst>
              <a:ext uri="{FF2B5EF4-FFF2-40B4-BE49-F238E27FC236}">
                <a16:creationId xmlns:a16="http://schemas.microsoft.com/office/drawing/2014/main" id="{8B55ADAE-441E-45D7-BD4A-18636DACB5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8121" y="798698"/>
            <a:ext cx="5281758" cy="4192402"/>
          </a:xfrm>
          <a:prstGeom prst="rect">
            <a:avLst/>
          </a:prstGeom>
          <a:noFill/>
          <a:ln>
            <a:noFill/>
          </a:ln>
        </p:spPr>
      </p:pic>
    </p:spTree>
    <p:extLst>
      <p:ext uri="{BB962C8B-B14F-4D97-AF65-F5344CB8AC3E}">
        <p14:creationId xmlns:p14="http://schemas.microsoft.com/office/powerpoint/2010/main" val="1993324993"/>
      </p:ext>
    </p:extLst>
  </p:cSld>
  <p:clrMapOvr>
    <a:masterClrMapping/>
  </p:clrMapOvr>
  <p:transition spd="slow">
    <p:wip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2" name="Rectangle 1">
            <a:extLst>
              <a:ext uri="{FF2B5EF4-FFF2-40B4-BE49-F238E27FC236}">
                <a16:creationId xmlns:a16="http://schemas.microsoft.com/office/drawing/2014/main" id="{16501426-CD44-41B3-9F18-621EC0F9FA3C}"/>
              </a:ext>
            </a:extLst>
          </p:cNvPr>
          <p:cNvSpPr/>
          <p:nvPr/>
        </p:nvSpPr>
        <p:spPr>
          <a:xfrm>
            <a:off x="1187813" y="352158"/>
            <a:ext cx="5155837" cy="361125"/>
          </a:xfrm>
          <a:prstGeom prst="rect">
            <a:avLst/>
          </a:prstGeom>
        </p:spPr>
        <p:txBody>
          <a:bodyPr wrap="square">
            <a:spAutoFit/>
          </a:bodyPr>
          <a:lstStyle/>
          <a:p>
            <a:pPr>
              <a:lnSpc>
                <a:spcPct val="115000"/>
              </a:lnSpc>
              <a:spcAft>
                <a:spcPts val="800"/>
              </a:spcAft>
            </a:pPr>
            <a:r>
              <a:rPr lang="vi-VN" sz="1600" b="1">
                <a:latin typeface="Epilogue" panose="020B0604020202020204" charset="0"/>
                <a:ea typeface="Times New Roman" panose="02020603050405020304" pitchFamily="18" charset="0"/>
              </a:rPr>
              <a:t>2.3.</a:t>
            </a:r>
            <a:r>
              <a:rPr lang="en-US" sz="1600" b="1">
                <a:latin typeface="Epilogue" panose="020B0604020202020204" charset="0"/>
                <a:ea typeface="Times New Roman" panose="02020603050405020304" pitchFamily="18" charset="0"/>
              </a:rPr>
              <a:t>2</a:t>
            </a:r>
            <a:r>
              <a:rPr lang="vi-VN" sz="1600" b="1">
                <a:latin typeface="Epilogue" panose="020B0604020202020204" charset="0"/>
                <a:ea typeface="Times New Roman" panose="02020603050405020304" pitchFamily="18" charset="0"/>
              </a:rPr>
              <a:t>. Thiết kế lớp thuộc thành phần </a:t>
            </a:r>
            <a:r>
              <a:rPr lang="en-US" sz="1600" b="1">
                <a:latin typeface="Epilogue" panose="020B0604020202020204" charset="0"/>
                <a:ea typeface="Times New Roman" panose="02020603050405020304" pitchFamily="18" charset="0"/>
              </a:rPr>
              <a:t>Controller</a:t>
            </a:r>
            <a:endParaRPr lang="en-US">
              <a:effectLst/>
              <a:latin typeface="Epilogue" panose="020B0604020202020204" charset="0"/>
              <a:ea typeface="Calibri" panose="020F0502020204030204" pitchFamily="34" charset="0"/>
            </a:endParaRPr>
          </a:p>
        </p:txBody>
      </p:sp>
      <p:pic>
        <p:nvPicPr>
          <p:cNvPr id="4" name="Picture 3">
            <a:extLst>
              <a:ext uri="{FF2B5EF4-FFF2-40B4-BE49-F238E27FC236}">
                <a16:creationId xmlns:a16="http://schemas.microsoft.com/office/drawing/2014/main" id="{E849A470-8590-4990-85F0-1235621B77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943170"/>
            <a:ext cx="6858820" cy="3257160"/>
          </a:xfrm>
          <a:prstGeom prst="rect">
            <a:avLst/>
          </a:prstGeom>
          <a:noFill/>
          <a:ln>
            <a:noFill/>
          </a:ln>
        </p:spPr>
      </p:pic>
    </p:spTree>
    <p:extLst>
      <p:ext uri="{BB962C8B-B14F-4D97-AF65-F5344CB8AC3E}">
        <p14:creationId xmlns:p14="http://schemas.microsoft.com/office/powerpoint/2010/main" val="3052758481"/>
      </p:ext>
    </p:extLst>
  </p:cSld>
  <p:clrMapOvr>
    <a:masterClrMapping/>
  </p:clrMapOvr>
  <p:transition spd="slow">
    <p:wip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2" name="Rectangle 1">
            <a:extLst>
              <a:ext uri="{FF2B5EF4-FFF2-40B4-BE49-F238E27FC236}">
                <a16:creationId xmlns:a16="http://schemas.microsoft.com/office/drawing/2014/main" id="{16501426-CD44-41B3-9F18-621EC0F9FA3C}"/>
              </a:ext>
            </a:extLst>
          </p:cNvPr>
          <p:cNvSpPr/>
          <p:nvPr/>
        </p:nvSpPr>
        <p:spPr>
          <a:xfrm>
            <a:off x="1187813" y="352158"/>
            <a:ext cx="5155837" cy="361125"/>
          </a:xfrm>
          <a:prstGeom prst="rect">
            <a:avLst/>
          </a:prstGeom>
        </p:spPr>
        <p:txBody>
          <a:bodyPr wrap="square">
            <a:spAutoFit/>
          </a:bodyPr>
          <a:lstStyle/>
          <a:p>
            <a:pPr>
              <a:lnSpc>
                <a:spcPct val="115000"/>
              </a:lnSpc>
              <a:spcAft>
                <a:spcPts val="800"/>
              </a:spcAft>
            </a:pPr>
            <a:r>
              <a:rPr lang="vi-VN" sz="1600" b="1">
                <a:latin typeface="Epilogue" panose="020B0604020202020204" charset="0"/>
                <a:ea typeface="Times New Roman" panose="02020603050405020304" pitchFamily="18" charset="0"/>
              </a:rPr>
              <a:t>2.3.</a:t>
            </a:r>
            <a:r>
              <a:rPr lang="en-US" sz="1600" b="1">
                <a:latin typeface="Epilogue" panose="020B0604020202020204" charset="0"/>
                <a:ea typeface="Times New Roman" panose="02020603050405020304" pitchFamily="18" charset="0"/>
              </a:rPr>
              <a:t>3</a:t>
            </a:r>
            <a:r>
              <a:rPr lang="vi-VN" sz="1600" b="1">
                <a:latin typeface="Epilogue" panose="020B0604020202020204" charset="0"/>
                <a:ea typeface="Times New Roman" panose="02020603050405020304" pitchFamily="18" charset="0"/>
              </a:rPr>
              <a:t>. Thiết kế lớp thuộc thành phần </a:t>
            </a:r>
            <a:r>
              <a:rPr lang="en-US" sz="1600" b="1">
                <a:latin typeface="Epilogue" panose="020B0604020202020204" charset="0"/>
                <a:ea typeface="Times New Roman" panose="02020603050405020304" pitchFamily="18" charset="0"/>
              </a:rPr>
              <a:t>Model</a:t>
            </a:r>
            <a:endParaRPr lang="en-US">
              <a:effectLst/>
              <a:latin typeface="Epilogue" panose="020B0604020202020204" charset="0"/>
              <a:ea typeface="Calibri" panose="020F0502020204030204" pitchFamily="34" charset="0"/>
            </a:endParaRPr>
          </a:p>
        </p:txBody>
      </p:sp>
      <p:pic>
        <p:nvPicPr>
          <p:cNvPr id="5" name="Picture 4">
            <a:extLst>
              <a:ext uri="{FF2B5EF4-FFF2-40B4-BE49-F238E27FC236}">
                <a16:creationId xmlns:a16="http://schemas.microsoft.com/office/drawing/2014/main" id="{3D03A426-E3FB-424A-8B60-60190912B0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1040" y="815108"/>
            <a:ext cx="4575920" cy="4166467"/>
          </a:xfrm>
          <a:prstGeom prst="rect">
            <a:avLst/>
          </a:prstGeom>
          <a:noFill/>
          <a:ln>
            <a:noFill/>
          </a:ln>
        </p:spPr>
      </p:pic>
    </p:spTree>
    <p:extLst>
      <p:ext uri="{BB962C8B-B14F-4D97-AF65-F5344CB8AC3E}">
        <p14:creationId xmlns:p14="http://schemas.microsoft.com/office/powerpoint/2010/main" val="2280230118"/>
      </p:ext>
    </p:extLst>
  </p:cSld>
  <p:clrMapOvr>
    <a:masterClrMapping/>
  </p:clrMapOvr>
  <p:transition spd="slow">
    <p:wip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2" name="Rectangle 1">
            <a:extLst>
              <a:ext uri="{FF2B5EF4-FFF2-40B4-BE49-F238E27FC236}">
                <a16:creationId xmlns:a16="http://schemas.microsoft.com/office/drawing/2014/main" id="{16501426-CD44-41B3-9F18-621EC0F9FA3C}"/>
              </a:ext>
            </a:extLst>
          </p:cNvPr>
          <p:cNvSpPr/>
          <p:nvPr/>
        </p:nvSpPr>
        <p:spPr>
          <a:xfrm>
            <a:off x="1187813" y="352158"/>
            <a:ext cx="5155837" cy="361125"/>
          </a:xfrm>
          <a:prstGeom prst="rect">
            <a:avLst/>
          </a:prstGeom>
        </p:spPr>
        <p:txBody>
          <a:bodyPr wrap="square">
            <a:spAutoFit/>
          </a:bodyPr>
          <a:lstStyle/>
          <a:p>
            <a:pPr>
              <a:lnSpc>
                <a:spcPct val="115000"/>
              </a:lnSpc>
              <a:spcAft>
                <a:spcPts val="800"/>
              </a:spcAft>
            </a:pPr>
            <a:r>
              <a:rPr lang="vi-VN" sz="1600" b="1">
                <a:latin typeface="Epilogue" panose="020B0604020202020204" charset="0"/>
                <a:ea typeface="Times New Roman" panose="02020603050405020304" pitchFamily="18" charset="0"/>
              </a:rPr>
              <a:t>2.3.</a:t>
            </a:r>
            <a:r>
              <a:rPr lang="en-US" sz="1600" b="1">
                <a:latin typeface="Epilogue" panose="020B0604020202020204" charset="0"/>
                <a:ea typeface="Times New Roman" panose="02020603050405020304" pitchFamily="18" charset="0"/>
              </a:rPr>
              <a:t>4</a:t>
            </a:r>
            <a:r>
              <a:rPr lang="vi-VN" sz="1600" b="1">
                <a:latin typeface="Epilogue" panose="020B0604020202020204" charset="0"/>
                <a:ea typeface="Times New Roman" panose="02020603050405020304" pitchFamily="18" charset="0"/>
              </a:rPr>
              <a:t>. Thiết kế lớp thuộc thành phần </a:t>
            </a:r>
            <a:r>
              <a:rPr lang="en-US" sz="1600" b="1">
                <a:latin typeface="Epilogue" panose="020B0604020202020204" charset="0"/>
                <a:ea typeface="Times New Roman" panose="02020603050405020304" pitchFamily="18" charset="0"/>
              </a:rPr>
              <a:t>Database</a:t>
            </a:r>
            <a:endParaRPr lang="en-US">
              <a:effectLst/>
              <a:latin typeface="Epilogue" panose="020B0604020202020204" charset="0"/>
              <a:ea typeface="Calibri" panose="020F0502020204030204" pitchFamily="34" charset="0"/>
            </a:endParaRPr>
          </a:p>
        </p:txBody>
      </p:sp>
      <p:pic>
        <p:nvPicPr>
          <p:cNvPr id="4" name="Picture 3">
            <a:extLst>
              <a:ext uri="{FF2B5EF4-FFF2-40B4-BE49-F238E27FC236}">
                <a16:creationId xmlns:a16="http://schemas.microsoft.com/office/drawing/2014/main" id="{1B1FA554-F599-4BE8-A60D-DB7DCDD306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83" y="1343025"/>
            <a:ext cx="6858130" cy="2447925"/>
          </a:xfrm>
          <a:prstGeom prst="rect">
            <a:avLst/>
          </a:prstGeom>
          <a:noFill/>
          <a:ln>
            <a:noFill/>
          </a:ln>
        </p:spPr>
      </p:pic>
    </p:spTree>
    <p:extLst>
      <p:ext uri="{BB962C8B-B14F-4D97-AF65-F5344CB8AC3E}">
        <p14:creationId xmlns:p14="http://schemas.microsoft.com/office/powerpoint/2010/main" val="3936660467"/>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2" name="Rectangle 1">
            <a:extLst>
              <a:ext uri="{FF2B5EF4-FFF2-40B4-BE49-F238E27FC236}">
                <a16:creationId xmlns:a16="http://schemas.microsoft.com/office/drawing/2014/main" id="{16501426-CD44-41B3-9F18-621EC0F9FA3C}"/>
              </a:ext>
            </a:extLst>
          </p:cNvPr>
          <p:cNvSpPr/>
          <p:nvPr/>
        </p:nvSpPr>
        <p:spPr>
          <a:xfrm>
            <a:off x="1187813" y="352158"/>
            <a:ext cx="5155837" cy="361125"/>
          </a:xfrm>
          <a:prstGeom prst="rect">
            <a:avLst/>
          </a:prstGeom>
        </p:spPr>
        <p:txBody>
          <a:bodyPr wrap="square">
            <a:spAutoFit/>
          </a:bodyPr>
          <a:lstStyle/>
          <a:p>
            <a:pPr>
              <a:lnSpc>
                <a:spcPct val="115000"/>
              </a:lnSpc>
              <a:spcAft>
                <a:spcPts val="800"/>
              </a:spcAft>
            </a:pPr>
            <a:r>
              <a:rPr lang="vi-VN" sz="1600" b="1">
                <a:latin typeface="Epilogue" panose="020B0604020202020204" charset="0"/>
                <a:ea typeface="Times New Roman" panose="02020603050405020304" pitchFamily="18" charset="0"/>
              </a:rPr>
              <a:t>2.</a:t>
            </a:r>
            <a:r>
              <a:rPr lang="en-US" sz="1600" b="1">
                <a:latin typeface="Epilogue" panose="020B0604020202020204" charset="0"/>
                <a:ea typeface="Times New Roman" panose="02020603050405020304" pitchFamily="18" charset="0"/>
              </a:rPr>
              <a:t>4</a:t>
            </a:r>
            <a:r>
              <a:rPr lang="vi-VN" sz="1600" b="1">
                <a:latin typeface="Epilogue" panose="020B0604020202020204" charset="0"/>
                <a:ea typeface="Times New Roman" panose="02020603050405020304" pitchFamily="18" charset="0"/>
              </a:rPr>
              <a:t>. Thiết kế </a:t>
            </a:r>
            <a:r>
              <a:rPr lang="en-US" sz="1600" b="1">
                <a:latin typeface="Epilogue" panose="020B0604020202020204" charset="0"/>
                <a:ea typeface="Times New Roman" panose="02020603050405020304" pitchFamily="18" charset="0"/>
              </a:rPr>
              <a:t>mô hình c</a:t>
            </a:r>
            <a:r>
              <a:rPr lang="vi-VN" sz="1600" b="1">
                <a:latin typeface="Epilogue" panose="020B0604020202020204" charset="0"/>
                <a:ea typeface="Times New Roman" panose="02020603050405020304" pitchFamily="18" charset="0"/>
              </a:rPr>
              <a:t>ơ</a:t>
            </a:r>
            <a:r>
              <a:rPr lang="en-US" sz="1600" b="1">
                <a:latin typeface="Epilogue" panose="020B0604020202020204" charset="0"/>
                <a:ea typeface="Times New Roman" panose="02020603050405020304" pitchFamily="18" charset="0"/>
              </a:rPr>
              <a:t> sở dữ liệu(DB design)</a:t>
            </a:r>
            <a:endParaRPr lang="en-US">
              <a:effectLst/>
              <a:latin typeface="Epilogue" panose="020B0604020202020204" charset="0"/>
              <a:ea typeface="Calibri" panose="020F0502020204030204" pitchFamily="34" charset="0"/>
            </a:endParaRPr>
          </a:p>
        </p:txBody>
      </p:sp>
      <p:pic>
        <p:nvPicPr>
          <p:cNvPr id="5" name="image72.png">
            <a:extLst>
              <a:ext uri="{FF2B5EF4-FFF2-40B4-BE49-F238E27FC236}">
                <a16:creationId xmlns:a16="http://schemas.microsoft.com/office/drawing/2014/main" id="{FD1CBB61-0AFD-4096-AC9B-07B509EDAACA}"/>
              </a:ext>
            </a:extLst>
          </p:cNvPr>
          <p:cNvPicPr/>
          <p:nvPr/>
        </p:nvPicPr>
        <p:blipFill>
          <a:blip r:embed="rId3"/>
          <a:srcRect/>
          <a:stretch>
            <a:fillRect/>
          </a:stretch>
        </p:blipFill>
        <p:spPr>
          <a:xfrm>
            <a:off x="368949" y="785498"/>
            <a:ext cx="6120102" cy="4205602"/>
          </a:xfrm>
          <a:prstGeom prst="roundRect">
            <a:avLst>
              <a:gd name="adj" fmla="val 3118"/>
            </a:avLst>
          </a:prstGeom>
          <a:ln/>
        </p:spPr>
      </p:pic>
    </p:spTree>
    <p:extLst>
      <p:ext uri="{BB962C8B-B14F-4D97-AF65-F5344CB8AC3E}">
        <p14:creationId xmlns:p14="http://schemas.microsoft.com/office/powerpoint/2010/main" val="2029145837"/>
      </p:ext>
    </p:extLst>
  </p:cSld>
  <p:clrMapOvr>
    <a:masterClrMapping/>
  </p:clrMapOvr>
  <p:transition spd="slow">
    <p:wip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149713" y="1668595"/>
            <a:ext cx="2032650" cy="2233575"/>
          </a:xfrm>
          <a:prstGeom prst="roundRect">
            <a:avLst>
              <a:gd name="adj" fmla="val 0"/>
            </a:avLst>
          </a:prstGeom>
          <a:solidFill>
            <a:schemeClr val="lt1"/>
          </a:solidFill>
          <a:ln>
            <a:noFill/>
          </a:ln>
        </p:spPr>
        <p:txBody>
          <a:bodyPr spcFirstLastPara="1" wrap="square" lIns="68569" tIns="68569" rIns="68569" bIns="68569" anchor="ctr" anchorCtr="0">
            <a:noAutofit/>
          </a:bodyPr>
          <a:lstStyle/>
          <a:p>
            <a:endParaRPr sz="1050"/>
          </a:p>
        </p:txBody>
      </p:sp>
      <p:sp>
        <p:nvSpPr>
          <p:cNvPr id="1013" name="Google Shape;1013;p53"/>
          <p:cNvSpPr txBox="1">
            <a:spLocks noGrp="1"/>
          </p:cNvSpPr>
          <p:nvPr>
            <p:ph type="title"/>
          </p:nvPr>
        </p:nvSpPr>
        <p:spPr>
          <a:xfrm>
            <a:off x="3429000" y="1536540"/>
            <a:ext cx="1962150" cy="1635286"/>
          </a:xfrm>
          <a:prstGeom prst="rect">
            <a:avLst/>
          </a:prstGeom>
        </p:spPr>
        <p:txBody>
          <a:bodyPr spcFirstLastPara="1" wrap="square" lIns="68569" tIns="68569" rIns="68569" bIns="68569" anchor="b" anchorCtr="0">
            <a:noAutofit/>
          </a:bodyPr>
          <a:lstStyle/>
          <a:p>
            <a:r>
              <a:rPr lang="en-US" sz="5400"/>
              <a:t>03.</a:t>
            </a:r>
            <a:endParaRPr sz="5400"/>
          </a:p>
          <a:p>
            <a:r>
              <a:rPr lang="en-US">
                <a:solidFill>
                  <a:schemeClr val="lt1"/>
                </a:solidFill>
              </a:rPr>
              <a:t>Trình bày sản phẩm</a:t>
            </a:r>
            <a:endParaRPr>
              <a:solidFill>
                <a:schemeClr val="lt1"/>
              </a:solidFill>
            </a:endParaRPr>
          </a:p>
        </p:txBody>
      </p:sp>
      <p:pic>
        <p:nvPicPr>
          <p:cNvPr id="1014" name="Google Shape;1014;p53"/>
          <p:cNvPicPr preferRelativeResize="0">
            <a:picLocks noGrp="1"/>
          </p:cNvPicPr>
          <p:nvPr>
            <p:ph type="pic" idx="2"/>
          </p:nvPr>
        </p:nvPicPr>
        <p:blipFill rotWithShape="1">
          <a:blip r:embed="rId3">
            <a:alphaModFix/>
          </a:blip>
          <a:srcRect l="20177" r="20177"/>
          <a:stretch/>
        </p:blipFill>
        <p:spPr>
          <a:xfrm>
            <a:off x="1030144" y="1536539"/>
            <a:ext cx="2032650" cy="2271375"/>
          </a:xfrm>
          <a:prstGeom prst="roundRect">
            <a:avLst>
              <a:gd name="adj" fmla="val 0"/>
            </a:avLst>
          </a:prstGeom>
        </p:spPr>
      </p:pic>
    </p:spTree>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281BB19-130D-45D7-A63D-073930FE0638}"/>
              </a:ext>
            </a:extLst>
          </p:cNvPr>
          <p:cNvGraphicFramePr>
            <a:graphicFrameLocks noGrp="1"/>
          </p:cNvGraphicFramePr>
          <p:nvPr>
            <p:extLst>
              <p:ext uri="{D42A27DB-BD31-4B8C-83A1-F6EECF244321}">
                <p14:modId xmlns:p14="http://schemas.microsoft.com/office/powerpoint/2010/main" val="754741169"/>
              </p:ext>
            </p:extLst>
          </p:nvPr>
        </p:nvGraphicFramePr>
        <p:xfrm>
          <a:off x="1558693" y="1042829"/>
          <a:ext cx="3740614" cy="3285234"/>
        </p:xfrm>
        <a:graphic>
          <a:graphicData uri="http://schemas.openxmlformats.org/drawingml/2006/table">
            <a:tbl>
              <a:tblPr>
                <a:tableStyleId>{557C9F62-8B62-409B-9180-880D5622A605}</a:tableStyleId>
              </a:tblPr>
              <a:tblGrid>
                <a:gridCol w="1870307">
                  <a:extLst>
                    <a:ext uri="{9D8B030D-6E8A-4147-A177-3AD203B41FA5}">
                      <a16:colId xmlns:a16="http://schemas.microsoft.com/office/drawing/2014/main" val="2348744200"/>
                    </a:ext>
                  </a:extLst>
                </a:gridCol>
                <a:gridCol w="1870307">
                  <a:extLst>
                    <a:ext uri="{9D8B030D-6E8A-4147-A177-3AD203B41FA5}">
                      <a16:colId xmlns:a16="http://schemas.microsoft.com/office/drawing/2014/main" val="3512266496"/>
                    </a:ext>
                  </a:extLst>
                </a:gridCol>
              </a:tblGrid>
              <a:tr h="198315">
                <a:tc>
                  <a:txBody>
                    <a:bodyPr/>
                    <a:lstStyle/>
                    <a:p>
                      <a:pPr marL="0" indent="0" algn="ctr">
                        <a:lnSpc>
                          <a:spcPct val="115000"/>
                        </a:lnSpc>
                        <a:spcAft>
                          <a:spcPts val="0"/>
                        </a:spcAft>
                        <a:buFont typeface="Arial" panose="020B0604020202020204" pitchFamily="34" charset="0"/>
                        <a:buNone/>
                      </a:pPr>
                      <a:r>
                        <a:rPr lang="vi-VN" sz="800">
                          <a:solidFill>
                            <a:schemeClr val="tx1"/>
                          </a:solidFill>
                          <a:effectLst/>
                          <a:latin typeface="Epilogue" panose="020B0604020202020204" charset="0"/>
                        </a:rPr>
                        <a:t>Người sử dụng</a:t>
                      </a:r>
                      <a:endParaRPr lang="en-US" sz="600">
                        <a:solidFill>
                          <a:schemeClr val="tx1"/>
                        </a:solidFill>
                        <a:effectLst/>
                        <a:latin typeface="Epilogue" panose="020B0604020202020204" charset="0"/>
                        <a:ea typeface="Calibri" panose="020F0502020204030204" pitchFamily="34" charset="0"/>
                      </a:endParaRPr>
                    </a:p>
                  </a:txBody>
                  <a:tcPr marL="36999" marR="36999" marT="36999" marB="36999"/>
                </a:tc>
                <a:tc>
                  <a:txBody>
                    <a:bodyPr/>
                    <a:lstStyle/>
                    <a:p>
                      <a:pPr marL="0" indent="0" algn="ctr">
                        <a:lnSpc>
                          <a:spcPct val="115000"/>
                        </a:lnSpc>
                        <a:spcAft>
                          <a:spcPts val="0"/>
                        </a:spcAft>
                        <a:buFont typeface="Arial" panose="020B0604020202020204" pitchFamily="34" charset="0"/>
                        <a:buNone/>
                      </a:pPr>
                      <a:r>
                        <a:rPr lang="vi-VN" sz="800">
                          <a:solidFill>
                            <a:schemeClr val="tx1"/>
                          </a:solidFill>
                          <a:effectLst/>
                          <a:latin typeface="Epilogue" panose="020B0604020202020204" charset="0"/>
                        </a:rPr>
                        <a:t>Các chức năng</a:t>
                      </a:r>
                      <a:endParaRPr lang="en-US" sz="600">
                        <a:solidFill>
                          <a:schemeClr val="tx1"/>
                        </a:solidFill>
                        <a:effectLst/>
                        <a:latin typeface="Epilogue" panose="020B0604020202020204" charset="0"/>
                        <a:ea typeface="Calibri" panose="020F0502020204030204" pitchFamily="34" charset="0"/>
                      </a:endParaRPr>
                    </a:p>
                  </a:txBody>
                  <a:tcPr marL="36999" marR="36999" marT="36999" marB="36999"/>
                </a:tc>
                <a:extLst>
                  <a:ext uri="{0D108BD9-81ED-4DB2-BD59-A6C34878D82A}">
                    <a16:rowId xmlns:a16="http://schemas.microsoft.com/office/drawing/2014/main" val="2150357671"/>
                  </a:ext>
                </a:extLst>
              </a:tr>
              <a:tr h="1525845">
                <a:tc>
                  <a:txBody>
                    <a:bodyPr/>
                    <a:lstStyle/>
                    <a:p>
                      <a:pPr marL="0" indent="0" algn="ctr">
                        <a:lnSpc>
                          <a:spcPct val="115000"/>
                        </a:lnSpc>
                        <a:spcAft>
                          <a:spcPts val="0"/>
                        </a:spcAft>
                        <a:buFont typeface="Arial" panose="020B0604020202020204" pitchFamily="34" charset="0"/>
                        <a:buNone/>
                      </a:pPr>
                      <a:r>
                        <a:rPr lang="vi-VN" sz="800">
                          <a:solidFill>
                            <a:schemeClr val="tx1"/>
                          </a:solidFill>
                          <a:effectLst/>
                          <a:latin typeface="Epilogue" panose="020B0604020202020204" charset="0"/>
                        </a:rPr>
                        <a:t>Người quản trị</a:t>
                      </a:r>
                      <a:endParaRPr lang="en-US" sz="600">
                        <a:solidFill>
                          <a:schemeClr val="tx1"/>
                        </a:solidFill>
                        <a:effectLst/>
                        <a:latin typeface="Epilogue" panose="020B0604020202020204" charset="0"/>
                        <a:ea typeface="Calibri" panose="020F0502020204030204" pitchFamily="34" charset="0"/>
                      </a:endParaRPr>
                    </a:p>
                  </a:txBody>
                  <a:tcPr marL="36999" marR="36999" marT="36999" marB="36999"/>
                </a:tc>
                <a:tc>
                  <a:txBody>
                    <a:bodyPr/>
                    <a:lstStyle/>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Đăng nhập/Đăng xuất</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cơ sở dữ liệu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Quốc gia của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Thể loại của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Đạo diễn của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Diễn viên của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Người dùng của hệ thống</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Ngôn ngữ</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Chỉnh sửa Tài khoản người dùng</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Thay đổi Subscription Plan</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Thay đổi ngôn ngữ</a:t>
                      </a:r>
                      <a:endParaRPr lang="en-US" sz="600" u="none" strike="noStrike">
                        <a:solidFill>
                          <a:schemeClr val="tx1"/>
                        </a:solidFill>
                        <a:effectLst/>
                        <a:latin typeface="Epilogue" panose="020B0604020202020204" charset="0"/>
                        <a:ea typeface="Calibri" panose="020F0502020204030204" pitchFamily="34" charset="0"/>
                      </a:endParaRPr>
                    </a:p>
                  </a:txBody>
                  <a:tcPr marL="36999" marR="36999" marT="36999" marB="36999"/>
                </a:tc>
                <a:extLst>
                  <a:ext uri="{0D108BD9-81ED-4DB2-BD59-A6C34878D82A}">
                    <a16:rowId xmlns:a16="http://schemas.microsoft.com/office/drawing/2014/main" val="3119116013"/>
                  </a:ext>
                </a:extLst>
              </a:tr>
              <a:tr h="1260339">
                <a:tc>
                  <a:txBody>
                    <a:bodyPr/>
                    <a:lstStyle/>
                    <a:p>
                      <a:pPr marL="0" indent="0" algn="ctr">
                        <a:lnSpc>
                          <a:spcPct val="115000"/>
                        </a:lnSpc>
                        <a:spcAft>
                          <a:spcPts val="0"/>
                        </a:spcAft>
                        <a:buFont typeface="Arial" panose="020B0604020202020204" pitchFamily="34" charset="0"/>
                        <a:buNone/>
                      </a:pPr>
                      <a:r>
                        <a:rPr lang="vi-VN" sz="800">
                          <a:solidFill>
                            <a:schemeClr val="tx1"/>
                          </a:solidFill>
                          <a:effectLst/>
                          <a:latin typeface="Epilogue" panose="020B0604020202020204" charset="0"/>
                        </a:rPr>
                        <a:t>Người dùng</a:t>
                      </a:r>
                      <a:endParaRPr lang="en-US" sz="600">
                        <a:solidFill>
                          <a:schemeClr val="tx1"/>
                        </a:solidFill>
                        <a:effectLst/>
                        <a:latin typeface="Epilogue" panose="020B0604020202020204" charset="0"/>
                        <a:ea typeface="Calibri" panose="020F0502020204030204" pitchFamily="34" charset="0"/>
                      </a:endParaRPr>
                    </a:p>
                  </a:txBody>
                  <a:tcPr marL="36999" marR="36999" marT="36999" marB="36999"/>
                </a:tc>
                <a:tc>
                  <a:txBody>
                    <a:bodyPr/>
                    <a:lstStyle/>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Đăng ký tài khoản</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Đăng nhập/Đăng xuất</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Đăng ký Subscription</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Thanh toán</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Xem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Tìm kiếm phim</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Thêm/Xóa phim trong MyList</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Chọn ngôn ngữ</a:t>
                      </a:r>
                      <a:endParaRPr lang="en-US" sz="600" u="none" strike="noStrike">
                        <a:solidFill>
                          <a:schemeClr val="tx1"/>
                        </a:solidFill>
                        <a:effectLst/>
                        <a:latin typeface="Epilogue" panose="020B0604020202020204" charset="0"/>
                      </a:endParaRPr>
                    </a:p>
                    <a:p>
                      <a:pPr marL="171450" lvl="0" indent="-171450">
                        <a:lnSpc>
                          <a:spcPct val="115000"/>
                        </a:lnSpc>
                        <a:spcAft>
                          <a:spcPts val="0"/>
                        </a:spcAft>
                        <a:buClr>
                          <a:schemeClr val="accent6"/>
                        </a:buClr>
                        <a:buFont typeface="Arial" panose="020B0604020202020204" pitchFamily="34" charset="0"/>
                        <a:buChar char="•"/>
                      </a:pPr>
                      <a:r>
                        <a:rPr lang="vi-VN" sz="800" u="none" strike="noStrike">
                          <a:solidFill>
                            <a:schemeClr val="tx1"/>
                          </a:solidFill>
                          <a:effectLst/>
                          <a:latin typeface="Epilogue" panose="020B0604020202020204" charset="0"/>
                        </a:rPr>
                        <a:t>Chỉnh sửa hồ sơ tài khoản</a:t>
                      </a:r>
                      <a:endParaRPr lang="en-US" sz="600" u="none" strike="noStrike">
                        <a:solidFill>
                          <a:schemeClr val="tx1"/>
                        </a:solidFill>
                        <a:effectLst/>
                        <a:latin typeface="Epilogue" panose="020B0604020202020204" charset="0"/>
                        <a:ea typeface="Calibri" panose="020F0502020204030204" pitchFamily="34" charset="0"/>
                      </a:endParaRPr>
                    </a:p>
                  </a:txBody>
                  <a:tcPr marL="36999" marR="36999" marT="36999" marB="36999"/>
                </a:tc>
                <a:extLst>
                  <a:ext uri="{0D108BD9-81ED-4DB2-BD59-A6C34878D82A}">
                    <a16:rowId xmlns:a16="http://schemas.microsoft.com/office/drawing/2014/main" val="867959579"/>
                  </a:ext>
                </a:extLst>
              </a:tr>
            </a:tbl>
          </a:graphicData>
        </a:graphic>
      </p:graphicFrame>
      <p:sp>
        <p:nvSpPr>
          <p:cNvPr id="133" name="Rectangle 132">
            <a:extLst>
              <a:ext uri="{FF2B5EF4-FFF2-40B4-BE49-F238E27FC236}">
                <a16:creationId xmlns:a16="http://schemas.microsoft.com/office/drawing/2014/main" id="{AFC9D252-9B10-4BDA-894B-4CAF2FE69E0D}"/>
              </a:ext>
            </a:extLst>
          </p:cNvPr>
          <p:cNvSpPr/>
          <p:nvPr/>
        </p:nvSpPr>
        <p:spPr>
          <a:xfrm>
            <a:off x="1187813" y="352158"/>
            <a:ext cx="5155837" cy="361125"/>
          </a:xfrm>
          <a:prstGeom prst="rect">
            <a:avLst/>
          </a:prstGeom>
        </p:spPr>
        <p:txBody>
          <a:bodyPr wrap="square">
            <a:spAutoFit/>
          </a:bodyPr>
          <a:lstStyle/>
          <a:p>
            <a:pPr>
              <a:lnSpc>
                <a:spcPct val="115000"/>
              </a:lnSpc>
              <a:spcAft>
                <a:spcPts val="800"/>
              </a:spcAft>
            </a:pPr>
            <a:r>
              <a:rPr lang="en-US" sz="1600" b="1">
                <a:latin typeface="Epilogue" panose="020B0604020202020204" charset="0"/>
                <a:ea typeface="Times New Roman" panose="02020603050405020304" pitchFamily="18" charset="0"/>
              </a:rPr>
              <a:t>3</a:t>
            </a:r>
            <a:r>
              <a:rPr lang="vi-VN" sz="1600" b="1">
                <a:latin typeface="Epilogue" panose="020B0604020202020204" charset="0"/>
                <a:ea typeface="Times New Roman" panose="02020603050405020304" pitchFamily="18" charset="0"/>
              </a:rPr>
              <a:t>. </a:t>
            </a:r>
            <a:r>
              <a:rPr lang="en-US" sz="1600" b="1">
                <a:latin typeface="Epilogue" panose="020B0604020202020204" charset="0"/>
                <a:ea typeface="Times New Roman" panose="02020603050405020304" pitchFamily="18" charset="0"/>
              </a:rPr>
              <a:t>Trình bày sản phẩm</a:t>
            </a:r>
            <a:endParaRPr lang="en-US">
              <a:effectLst/>
              <a:latin typeface="Epilogue" panose="020B0604020202020204" charset="0"/>
              <a:ea typeface="Calibri" panose="020F0502020204030204" pitchFamily="3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59" name="Google Shape;609;p38">
            <a:extLst>
              <a:ext uri="{FF2B5EF4-FFF2-40B4-BE49-F238E27FC236}">
                <a16:creationId xmlns:a16="http://schemas.microsoft.com/office/drawing/2014/main" id="{5B149884-B0DC-4C68-940E-C505A72A6C1A}"/>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S</a:t>
            </a:r>
            <a:r>
              <a:rPr lang="vi-VN" sz="2000">
                <a:solidFill>
                  <a:sysClr val="windowText" lastClr="000000"/>
                </a:solidFill>
                <a:latin typeface="Epilogue" panose="020B0604020202020204" charset="0"/>
                <a:ea typeface="Ebrima" panose="02000000000000000000" pitchFamily="2" charset="0"/>
                <a:cs typeface="Ebrima" panose="02000000000000000000" pitchFamily="2" charset="0"/>
              </a:rPr>
              <a:t>ơ</a:t>
            </a: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 đồ Use - Case</a:t>
            </a:r>
          </a:p>
        </p:txBody>
      </p:sp>
      <p:pic>
        <p:nvPicPr>
          <p:cNvPr id="60" name="image128.png" descr="Không có mô tả.">
            <a:extLst>
              <a:ext uri="{FF2B5EF4-FFF2-40B4-BE49-F238E27FC236}">
                <a16:creationId xmlns:a16="http://schemas.microsoft.com/office/drawing/2014/main" id="{A27B237E-CB6F-48C6-9B01-FF86932D4743}"/>
              </a:ext>
            </a:extLst>
          </p:cNvPr>
          <p:cNvPicPr/>
          <p:nvPr/>
        </p:nvPicPr>
        <p:blipFill>
          <a:blip r:embed="rId3"/>
          <a:srcRect/>
          <a:stretch>
            <a:fillRect/>
          </a:stretch>
        </p:blipFill>
        <p:spPr>
          <a:xfrm>
            <a:off x="356302" y="782309"/>
            <a:ext cx="3408824" cy="3999241"/>
          </a:xfrm>
          <a:prstGeom prst="roundRect">
            <a:avLst>
              <a:gd name="adj" fmla="val 4740"/>
            </a:avLst>
          </a:prstGeom>
          <a:solidFill>
            <a:schemeClr val="tx1"/>
          </a:solidFill>
          <a:ln/>
        </p:spPr>
      </p:pic>
      <p:sp>
        <p:nvSpPr>
          <p:cNvPr id="28" name="Rectangle 27">
            <a:extLst>
              <a:ext uri="{FF2B5EF4-FFF2-40B4-BE49-F238E27FC236}">
                <a16:creationId xmlns:a16="http://schemas.microsoft.com/office/drawing/2014/main" id="{48C8BC57-9582-4775-BFF5-2EA01FFBBD7B}"/>
              </a:ext>
            </a:extLst>
          </p:cNvPr>
          <p:cNvSpPr/>
          <p:nvPr/>
        </p:nvSpPr>
        <p:spPr>
          <a:xfrm>
            <a:off x="4305300" y="2025243"/>
            <a:ext cx="1441450" cy="1487971"/>
          </a:xfrm>
          <a:prstGeom prst="rect">
            <a:avLst/>
          </a:prstGeom>
        </p:spPr>
        <p:txBody>
          <a:bodyPr wrap="square">
            <a:spAutoFit/>
          </a:bodyPr>
          <a:lstStyle/>
          <a:p>
            <a:pPr algn="ctr">
              <a:lnSpc>
                <a:spcPct val="115000"/>
              </a:lnSpc>
              <a:spcAft>
                <a:spcPts val="800"/>
              </a:spcAft>
            </a:pPr>
            <a:r>
              <a:rPr lang="vi-VN" sz="1600" b="1"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Biểu đồ 1.4.2 </a:t>
            </a:r>
            <a:r>
              <a:rPr lang="vi-VN" sz="1600">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Biểu đồ Use-Case dưới góc nhìn của Người dùng</a:t>
            </a:r>
            <a:endParaRPr lang="en-US">
              <a:solidFill>
                <a:schemeClr val="tx1"/>
              </a:solidFill>
              <a:effectLst>
                <a:outerShdw blurRad="38100" dist="38100" dir="2700000" algn="tl">
                  <a:srgbClr val="000000">
                    <a:alpha val="43137"/>
                  </a:srgbClr>
                </a:outerShdw>
              </a:effectLst>
              <a:latin typeface="Cabin" panose="020B0604020202020204" charset="0"/>
              <a:ea typeface="Calibri" panose="020F0502020204030204" pitchFamily="34" charset="0"/>
            </a:endParaRPr>
          </a:p>
        </p:txBody>
      </p:sp>
    </p:spTree>
  </p:cSld>
  <p:clrMapOvr>
    <a:masterClrMapping/>
  </p:clrMapOvr>
  <p:transition spd="slow">
    <p:wip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9" name="Google Shape;1039;p55"/>
          <p:cNvSpPr txBox="1">
            <a:spLocks noGrp="1"/>
          </p:cNvSpPr>
          <p:nvPr>
            <p:ph type="title"/>
          </p:nvPr>
        </p:nvSpPr>
        <p:spPr>
          <a:xfrm>
            <a:off x="540000" y="1003883"/>
            <a:ext cx="5778000" cy="423225"/>
          </a:xfrm>
          <a:prstGeom prst="rect">
            <a:avLst/>
          </a:prstGeom>
        </p:spPr>
        <p:txBody>
          <a:bodyPr spcFirstLastPara="1" wrap="square" lIns="68569" tIns="68569" rIns="68569" bIns="68569" anchor="ctr" anchorCtr="0">
            <a:noAutofit/>
          </a:bodyPr>
          <a:lstStyle/>
          <a:p>
            <a:r>
              <a:rPr lang="en"/>
              <a:t>Our </a:t>
            </a:r>
            <a:r>
              <a:rPr lang="en">
                <a:solidFill>
                  <a:schemeClr val="dk2"/>
                </a:solidFill>
              </a:rPr>
              <a:t>team</a:t>
            </a:r>
            <a:endParaRPr>
              <a:solidFill>
                <a:schemeClr val="dk2"/>
              </a:solidFill>
            </a:endParaRPr>
          </a:p>
        </p:txBody>
      </p:sp>
      <p:sp>
        <p:nvSpPr>
          <p:cNvPr id="1040" name="Google Shape;1040;p55"/>
          <p:cNvSpPr txBox="1">
            <a:spLocks noGrp="1"/>
          </p:cNvSpPr>
          <p:nvPr>
            <p:ph type="title" idx="3"/>
          </p:nvPr>
        </p:nvSpPr>
        <p:spPr>
          <a:xfrm>
            <a:off x="775429" y="1699284"/>
            <a:ext cx="1807200" cy="395775"/>
          </a:xfrm>
          <a:prstGeom prst="rect">
            <a:avLst/>
          </a:prstGeom>
        </p:spPr>
        <p:txBody>
          <a:bodyPr spcFirstLastPara="1" wrap="square" lIns="68569" tIns="68569" rIns="68569" bIns="68569" anchor="ctr" anchorCtr="0">
            <a:noAutofit/>
          </a:bodyPr>
          <a:lstStyle/>
          <a:p>
            <a:r>
              <a:rPr lang="en-US"/>
              <a:t>Mai Ngọc Duy</a:t>
            </a:r>
            <a:endParaRPr/>
          </a:p>
        </p:txBody>
      </p:sp>
      <p:sp>
        <p:nvSpPr>
          <p:cNvPr id="1041" name="Google Shape;1041;p55"/>
          <p:cNvSpPr txBox="1">
            <a:spLocks noGrp="1"/>
          </p:cNvSpPr>
          <p:nvPr>
            <p:ph type="title" idx="4"/>
          </p:nvPr>
        </p:nvSpPr>
        <p:spPr>
          <a:xfrm>
            <a:off x="1038040" y="3045316"/>
            <a:ext cx="1810575" cy="395775"/>
          </a:xfrm>
          <a:prstGeom prst="rect">
            <a:avLst/>
          </a:prstGeom>
        </p:spPr>
        <p:txBody>
          <a:bodyPr spcFirstLastPara="1" wrap="square" lIns="68569" tIns="68569" rIns="68569" bIns="68569" anchor="ctr" anchorCtr="0">
            <a:noAutofit/>
          </a:bodyPr>
          <a:lstStyle/>
          <a:p>
            <a:r>
              <a:rPr lang="en-US"/>
              <a:t>Nguyễn Tiến Bắc</a:t>
            </a:r>
            <a:endParaRPr/>
          </a:p>
        </p:txBody>
      </p:sp>
      <p:sp>
        <p:nvSpPr>
          <p:cNvPr id="1043" name="Google Shape;1043;p55"/>
          <p:cNvSpPr/>
          <p:nvPr/>
        </p:nvSpPr>
        <p:spPr>
          <a:xfrm rot="10800000" flipH="1">
            <a:off x="85726" y="3444216"/>
            <a:ext cx="1857602" cy="994645"/>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1044" name="Google Shape;1044;p55"/>
          <p:cNvSpPr/>
          <p:nvPr/>
        </p:nvSpPr>
        <p:spPr>
          <a:xfrm>
            <a:off x="612284" y="3497799"/>
            <a:ext cx="163145" cy="162832"/>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1045" name="Google Shape;1045;p55"/>
          <p:cNvSpPr/>
          <p:nvPr/>
        </p:nvSpPr>
        <p:spPr>
          <a:xfrm rot="5400000">
            <a:off x="703013" y="3917962"/>
            <a:ext cx="177587" cy="177620"/>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6" name="Google Shape;1040;p55">
            <a:extLst>
              <a:ext uri="{FF2B5EF4-FFF2-40B4-BE49-F238E27FC236}">
                <a16:creationId xmlns:a16="http://schemas.microsoft.com/office/drawing/2014/main" id="{DDAAA49C-31CF-4488-89F7-6BB3DD4EA8D4}"/>
              </a:ext>
            </a:extLst>
          </p:cNvPr>
          <p:cNvSpPr txBox="1">
            <a:spLocks/>
          </p:cNvSpPr>
          <p:nvPr/>
        </p:nvSpPr>
        <p:spPr>
          <a:xfrm>
            <a:off x="3419475" y="1699284"/>
            <a:ext cx="2208297"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135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9pPr>
          </a:lstStyle>
          <a:p>
            <a:r>
              <a:rPr lang="en-US"/>
              <a:t>Nguyễn Đình Thành Đạt</a:t>
            </a:r>
          </a:p>
        </p:txBody>
      </p:sp>
      <p:sp>
        <p:nvSpPr>
          <p:cNvPr id="27" name="Google Shape;1040;p55">
            <a:extLst>
              <a:ext uri="{FF2B5EF4-FFF2-40B4-BE49-F238E27FC236}">
                <a16:creationId xmlns:a16="http://schemas.microsoft.com/office/drawing/2014/main" id="{CCA93E09-112D-441E-BF10-AAB40597F1EC}"/>
              </a:ext>
            </a:extLst>
          </p:cNvPr>
          <p:cNvSpPr txBox="1">
            <a:spLocks/>
          </p:cNvSpPr>
          <p:nvPr/>
        </p:nvSpPr>
        <p:spPr>
          <a:xfrm>
            <a:off x="3611663" y="3048442"/>
            <a:ext cx="2208297"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135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9pPr>
          </a:lstStyle>
          <a:p>
            <a:r>
              <a:rPr lang="en-US"/>
              <a:t>Nguyễn Huy Dũng</a:t>
            </a:r>
          </a:p>
        </p:txBody>
      </p:sp>
      <p:sp>
        <p:nvSpPr>
          <p:cNvPr id="28" name="Google Shape;1040;p55">
            <a:extLst>
              <a:ext uri="{FF2B5EF4-FFF2-40B4-BE49-F238E27FC236}">
                <a16:creationId xmlns:a16="http://schemas.microsoft.com/office/drawing/2014/main" id="{22648BDD-5F67-4F02-9FFA-7237CA2109BD}"/>
              </a:ext>
            </a:extLst>
          </p:cNvPr>
          <p:cNvSpPr txBox="1">
            <a:spLocks/>
          </p:cNvSpPr>
          <p:nvPr/>
        </p:nvSpPr>
        <p:spPr>
          <a:xfrm>
            <a:off x="2124826" y="2373863"/>
            <a:ext cx="2208297"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1350" b="1" i="0" u="none" strike="noStrike" cap="none">
                <a:solidFill>
                  <a:schemeClr val="dk1"/>
                </a:solidFill>
                <a:latin typeface="Epilogue"/>
                <a:ea typeface="Epilogue"/>
                <a:cs typeface="Epilogue"/>
                <a:sym typeface="Epilogue"/>
              </a:defRPr>
            </a:lvl1pPr>
            <a:lvl2pPr marR="0" lvl="1"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2pPr>
            <a:lvl3pPr marR="0" lvl="2"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3pPr>
            <a:lvl4pPr marR="0" lvl="3"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4pPr>
            <a:lvl5pPr marR="0" lvl="4"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5pPr>
            <a:lvl6pPr marR="0" lvl="5"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6pPr>
            <a:lvl7pPr marR="0" lvl="6"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7pPr>
            <a:lvl8pPr marR="0" lvl="7"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8pPr>
            <a:lvl9pPr marR="0" lvl="8" algn="r"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9pPr>
          </a:lstStyle>
          <a:p>
            <a:r>
              <a:rPr lang="en-US"/>
              <a:t>L</a:t>
            </a:r>
            <a:r>
              <a:rPr lang="vi-VN"/>
              <a:t>ư</a:t>
            </a:r>
            <a:r>
              <a:rPr lang="en-US"/>
              <a:t>ơng Đình Dũng</a:t>
            </a:r>
          </a:p>
        </p:txBody>
      </p:sp>
    </p:spTree>
  </p:cSld>
  <p:clrMapOvr>
    <a:masterClrMapping/>
  </p:clrMapOvr>
  <p:transition spd="slow">
    <p:wip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1928836" y="1370648"/>
            <a:ext cx="3000375" cy="844875"/>
          </a:xfrm>
          <a:prstGeom prst="rect">
            <a:avLst/>
          </a:prstGeom>
        </p:spPr>
        <p:txBody>
          <a:bodyPr spcFirstLastPara="1" wrap="square" lIns="68569" tIns="68569" rIns="68569" bIns="68569" anchor="b" anchorCtr="0">
            <a:noAutofit/>
          </a:bodyPr>
          <a:lstStyle/>
          <a:p>
            <a:r>
              <a:rPr lang="en" sz="2800"/>
              <a:t>Thank </a:t>
            </a:r>
            <a:r>
              <a:rPr lang="en-US" sz="2800"/>
              <a:t>you for listening</a:t>
            </a:r>
            <a:r>
              <a:rPr lang="en" sz="2800">
                <a:solidFill>
                  <a:schemeClr val="dk2"/>
                </a:solidFill>
              </a:rPr>
              <a:t>!</a:t>
            </a:r>
            <a:endParaRPr sz="2800">
              <a:solidFill>
                <a:schemeClr val="dk2"/>
              </a:solidFill>
            </a:endParaRPr>
          </a:p>
        </p:txBody>
      </p:sp>
      <p:grpSp>
        <p:nvGrpSpPr>
          <p:cNvPr id="1073" name="Google Shape;1073;p57"/>
          <p:cNvGrpSpPr/>
          <p:nvPr/>
        </p:nvGrpSpPr>
        <p:grpSpPr>
          <a:xfrm>
            <a:off x="2905911" y="2999494"/>
            <a:ext cx="280406" cy="280391"/>
            <a:chOff x="266768" y="1721375"/>
            <a:chExt cx="397907" cy="397887"/>
          </a:xfrm>
        </p:grpSpPr>
        <p:sp>
          <p:nvSpPr>
            <p:cNvPr id="1074" name="Google Shape;1074;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75" name="Google Shape;1075;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grpSp>
      <p:grpSp>
        <p:nvGrpSpPr>
          <p:cNvPr id="1076" name="Google Shape;1076;p57"/>
          <p:cNvGrpSpPr/>
          <p:nvPr/>
        </p:nvGrpSpPr>
        <p:grpSpPr>
          <a:xfrm>
            <a:off x="3671656" y="2999323"/>
            <a:ext cx="280391" cy="280391"/>
            <a:chOff x="1379798" y="1723250"/>
            <a:chExt cx="397887" cy="397887"/>
          </a:xfrm>
        </p:grpSpPr>
        <p:sp>
          <p:nvSpPr>
            <p:cNvPr id="1077" name="Google Shape;1077;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78" name="Google Shape;1078;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79" name="Google Shape;1079;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80" name="Google Shape;1080;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68569" tIns="68569" rIns="68569" bIns="68569" anchor="ctr" anchorCtr="0">
              <a:noAutofit/>
            </a:bodyPr>
            <a:lstStyle/>
            <a:p>
              <a:endParaRPr sz="1050"/>
            </a:p>
          </p:txBody>
        </p:sp>
      </p:grpSp>
      <p:grpSp>
        <p:nvGrpSpPr>
          <p:cNvPr id="1081" name="Google Shape;1081;p57"/>
          <p:cNvGrpSpPr/>
          <p:nvPr/>
        </p:nvGrpSpPr>
        <p:grpSpPr>
          <a:xfrm>
            <a:off x="3287556" y="2999323"/>
            <a:ext cx="280376" cy="280391"/>
            <a:chOff x="864491" y="1723250"/>
            <a:chExt cx="397866" cy="397887"/>
          </a:xfrm>
        </p:grpSpPr>
        <p:sp>
          <p:nvSpPr>
            <p:cNvPr id="1082" name="Google Shape;108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83" name="Google Shape;108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84" name="Google Shape;108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grpSp>
      <p:sp>
        <p:nvSpPr>
          <p:cNvPr id="6" name="Rectangle 5">
            <a:extLst>
              <a:ext uri="{FF2B5EF4-FFF2-40B4-BE49-F238E27FC236}">
                <a16:creationId xmlns:a16="http://schemas.microsoft.com/office/drawing/2014/main" id="{DB2B7417-1D31-4571-8D0F-C0104F85AE17}"/>
              </a:ext>
            </a:extLst>
          </p:cNvPr>
          <p:cNvSpPr/>
          <p:nvPr/>
        </p:nvSpPr>
        <p:spPr>
          <a:xfrm>
            <a:off x="1928836" y="3495675"/>
            <a:ext cx="3000375" cy="844875"/>
          </a:xfrm>
          <a:prstGeom prst="rect">
            <a:avLst/>
          </a:prstGeom>
          <a:solidFill>
            <a:srgbClr val="1B222D"/>
          </a:solidFill>
          <a:ln>
            <a:solidFill>
              <a:srgbClr val="1B2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59" name="Google Shape;609;p38">
            <a:extLst>
              <a:ext uri="{FF2B5EF4-FFF2-40B4-BE49-F238E27FC236}">
                <a16:creationId xmlns:a16="http://schemas.microsoft.com/office/drawing/2014/main" id="{5B149884-B0DC-4C68-940E-C505A72A6C1A}"/>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S</a:t>
            </a:r>
            <a:r>
              <a:rPr lang="vi-VN" sz="2000">
                <a:solidFill>
                  <a:sysClr val="windowText" lastClr="000000"/>
                </a:solidFill>
                <a:latin typeface="Epilogue" panose="020B0604020202020204" charset="0"/>
                <a:ea typeface="Ebrima" panose="02000000000000000000" pitchFamily="2" charset="0"/>
                <a:cs typeface="Ebrima" panose="02000000000000000000" pitchFamily="2" charset="0"/>
              </a:rPr>
              <a:t>ơ</a:t>
            </a: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 đồ Use - Case</a:t>
            </a:r>
          </a:p>
        </p:txBody>
      </p:sp>
      <p:sp>
        <p:nvSpPr>
          <p:cNvPr id="28" name="Rectangle 27">
            <a:extLst>
              <a:ext uri="{FF2B5EF4-FFF2-40B4-BE49-F238E27FC236}">
                <a16:creationId xmlns:a16="http://schemas.microsoft.com/office/drawing/2014/main" id="{48C8BC57-9582-4775-BFF5-2EA01FFBBD7B}"/>
              </a:ext>
            </a:extLst>
          </p:cNvPr>
          <p:cNvSpPr/>
          <p:nvPr/>
        </p:nvSpPr>
        <p:spPr>
          <a:xfrm>
            <a:off x="5238444" y="1580743"/>
            <a:ext cx="1297707" cy="1487971"/>
          </a:xfrm>
          <a:prstGeom prst="rect">
            <a:avLst/>
          </a:prstGeom>
        </p:spPr>
        <p:txBody>
          <a:bodyPr wrap="square">
            <a:spAutoFit/>
          </a:bodyPr>
          <a:lstStyle/>
          <a:p>
            <a:pPr algn="ctr">
              <a:lnSpc>
                <a:spcPct val="115000"/>
              </a:lnSpc>
              <a:spcAft>
                <a:spcPts val="800"/>
              </a:spcAft>
            </a:pPr>
            <a:r>
              <a:rPr lang="vi-VN" sz="1600" b="1"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Biểu đồ 1.4.</a:t>
            </a:r>
            <a:r>
              <a:rPr lang="en-US" sz="1600" b="1"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3</a:t>
            </a:r>
            <a:r>
              <a:rPr lang="vi-VN" sz="1600" b="1" i="1">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 </a:t>
            </a:r>
            <a:r>
              <a:rPr lang="vi-VN" sz="1600">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Biểu đồ Use-Case dưới góc nhìn của </a:t>
            </a:r>
            <a:r>
              <a:rPr lang="en-US" sz="1600">
                <a:solidFill>
                  <a:schemeClr val="tx1"/>
                </a:solidFill>
                <a:effectLst>
                  <a:outerShdw blurRad="38100" dist="38100" dir="2700000" algn="tl">
                    <a:srgbClr val="000000">
                      <a:alpha val="43137"/>
                    </a:srgbClr>
                  </a:outerShdw>
                </a:effectLst>
                <a:latin typeface="Cabin" panose="020B0604020202020204" charset="0"/>
                <a:ea typeface="Times New Roman" panose="02020603050405020304" pitchFamily="18" charset="0"/>
              </a:rPr>
              <a:t>Quản trị viên</a:t>
            </a:r>
            <a:endParaRPr lang="en-US">
              <a:solidFill>
                <a:schemeClr val="tx1"/>
              </a:solidFill>
              <a:effectLst>
                <a:outerShdw blurRad="38100" dist="38100" dir="2700000" algn="tl">
                  <a:srgbClr val="000000">
                    <a:alpha val="43137"/>
                  </a:srgbClr>
                </a:outerShdw>
              </a:effectLst>
              <a:latin typeface="Cabin" panose="020B0604020202020204" charset="0"/>
              <a:ea typeface="Calibri" panose="020F0502020204030204" pitchFamily="34" charset="0"/>
            </a:endParaRPr>
          </a:p>
        </p:txBody>
      </p:sp>
      <p:pic>
        <p:nvPicPr>
          <p:cNvPr id="5" name="image143.png">
            <a:extLst>
              <a:ext uri="{FF2B5EF4-FFF2-40B4-BE49-F238E27FC236}">
                <a16:creationId xmlns:a16="http://schemas.microsoft.com/office/drawing/2014/main" id="{F14A765A-3200-4430-BBCC-FB6956342433}"/>
              </a:ext>
            </a:extLst>
          </p:cNvPr>
          <p:cNvPicPr/>
          <p:nvPr/>
        </p:nvPicPr>
        <p:blipFill>
          <a:blip r:embed="rId3"/>
          <a:srcRect/>
          <a:stretch>
            <a:fillRect/>
          </a:stretch>
        </p:blipFill>
        <p:spPr>
          <a:xfrm>
            <a:off x="92321" y="795329"/>
            <a:ext cx="5206907" cy="3770321"/>
          </a:xfrm>
          <a:prstGeom prst="roundRect">
            <a:avLst>
              <a:gd name="adj" fmla="val 4627"/>
            </a:avLst>
          </a:prstGeom>
          <a:solidFill>
            <a:schemeClr val="tx1"/>
          </a:solidFill>
          <a:ln/>
        </p:spPr>
      </p:pic>
    </p:spTree>
    <p:extLst>
      <p:ext uri="{BB962C8B-B14F-4D97-AF65-F5344CB8AC3E}">
        <p14:creationId xmlns:p14="http://schemas.microsoft.com/office/powerpoint/2010/main" val="10078247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1496009" y="3079431"/>
            <a:ext cx="1794038" cy="439913"/>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549" name="Google Shape;549;p36"/>
          <p:cNvGrpSpPr/>
          <p:nvPr/>
        </p:nvGrpSpPr>
        <p:grpSpPr>
          <a:xfrm>
            <a:off x="4397534" y="3079431"/>
            <a:ext cx="1794038" cy="439913"/>
            <a:chOff x="5489850" y="1719050"/>
            <a:chExt cx="2392050" cy="586550"/>
          </a:xfrm>
        </p:grpSpPr>
        <p:sp>
          <p:nvSpPr>
            <p:cNvPr id="550" name="Google Shape;550;p36"/>
            <p:cNvSpPr/>
            <p:nvPr/>
          </p:nvSpPr>
          <p:spPr>
            <a:xfrm>
              <a:off x="5577600" y="17752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551" name="Google Shape;551;p36"/>
            <p:cNvSpPr/>
            <p:nvPr/>
          </p:nvSpPr>
          <p:spPr>
            <a:xfrm>
              <a:off x="5489850" y="17190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552" name="Google Shape;552;p36"/>
          <p:cNvGrpSpPr/>
          <p:nvPr/>
        </p:nvGrpSpPr>
        <p:grpSpPr>
          <a:xfrm>
            <a:off x="4418403" y="2063256"/>
            <a:ext cx="1794038" cy="439913"/>
            <a:chOff x="5489850" y="1719050"/>
            <a:chExt cx="2392050" cy="586550"/>
          </a:xfrm>
        </p:grpSpPr>
        <p:sp>
          <p:nvSpPr>
            <p:cNvPr id="553" name="Google Shape;553;p36"/>
            <p:cNvSpPr/>
            <p:nvPr/>
          </p:nvSpPr>
          <p:spPr>
            <a:xfrm>
              <a:off x="5577600" y="17752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554" name="Google Shape;554;p36"/>
            <p:cNvSpPr/>
            <p:nvPr/>
          </p:nvSpPr>
          <p:spPr>
            <a:xfrm>
              <a:off x="5489850" y="17190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555" name="Google Shape;555;p36"/>
          <p:cNvGrpSpPr/>
          <p:nvPr/>
        </p:nvGrpSpPr>
        <p:grpSpPr>
          <a:xfrm>
            <a:off x="1489709" y="2063256"/>
            <a:ext cx="1794038" cy="439913"/>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68569" tIns="68569" rIns="68569" bIns="68569" anchor="ctr" anchorCtr="0">
              <a:noAutofit/>
            </a:bodyPr>
            <a:lstStyle/>
            <a:p>
              <a:endParaRPr sz="1050"/>
            </a:p>
          </p:txBody>
        </p:sp>
      </p:grpSp>
      <p:sp>
        <p:nvSpPr>
          <p:cNvPr id="558" name="Google Shape;558;p36"/>
          <p:cNvSpPr/>
          <p:nvPr/>
        </p:nvSpPr>
        <p:spPr>
          <a:xfrm>
            <a:off x="3530309" y="3078650"/>
            <a:ext cx="705620" cy="53769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59" name="Google Shape;559;p36"/>
          <p:cNvSpPr/>
          <p:nvPr/>
        </p:nvSpPr>
        <p:spPr>
          <a:xfrm>
            <a:off x="3542525" y="2023682"/>
            <a:ext cx="705620" cy="537700"/>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60" name="Google Shape;560;p36"/>
          <p:cNvSpPr/>
          <p:nvPr/>
        </p:nvSpPr>
        <p:spPr>
          <a:xfrm>
            <a:off x="606319" y="3078659"/>
            <a:ext cx="705620" cy="53769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61" name="Google Shape;561;p36"/>
          <p:cNvSpPr/>
          <p:nvPr/>
        </p:nvSpPr>
        <p:spPr>
          <a:xfrm>
            <a:off x="606328" y="2023680"/>
            <a:ext cx="705620" cy="537700"/>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68569" tIns="68569" rIns="68569" bIns="68569" anchor="ctr" anchorCtr="0">
            <a:noAutofit/>
          </a:bodyPr>
          <a:lstStyle/>
          <a:p>
            <a:endParaRPr sz="1050"/>
          </a:p>
        </p:txBody>
      </p:sp>
      <p:sp>
        <p:nvSpPr>
          <p:cNvPr id="562" name="Google Shape;562;p36"/>
          <p:cNvSpPr txBox="1">
            <a:spLocks noGrp="1"/>
          </p:cNvSpPr>
          <p:nvPr>
            <p:ph type="title"/>
          </p:nvPr>
        </p:nvSpPr>
        <p:spPr>
          <a:xfrm>
            <a:off x="1524932" y="2145344"/>
            <a:ext cx="1657778" cy="301725"/>
          </a:xfrm>
          <a:prstGeom prst="rect">
            <a:avLst/>
          </a:prstGeom>
        </p:spPr>
        <p:txBody>
          <a:bodyPr spcFirstLastPara="1" wrap="square" lIns="68569" tIns="68569" rIns="68569" bIns="68569" anchor="b" anchorCtr="0">
            <a:noAutofit/>
          </a:bodyPr>
          <a:lstStyle/>
          <a:p>
            <a:r>
              <a:rPr lang="vi-VN"/>
              <a:t>Đặc tả yêu cầu</a:t>
            </a:r>
            <a:endParaRPr/>
          </a:p>
        </p:txBody>
      </p:sp>
      <p:sp>
        <p:nvSpPr>
          <p:cNvPr id="7" name="Subtitle 6">
            <a:extLst>
              <a:ext uri="{FF2B5EF4-FFF2-40B4-BE49-F238E27FC236}">
                <a16:creationId xmlns:a16="http://schemas.microsoft.com/office/drawing/2014/main" id="{9F9113B3-6E83-446B-8A01-BD1FFABFD461}"/>
              </a:ext>
            </a:extLst>
          </p:cNvPr>
          <p:cNvSpPr>
            <a:spLocks noGrp="1"/>
          </p:cNvSpPr>
          <p:nvPr>
            <p:ph type="subTitle" idx="1"/>
          </p:nvPr>
        </p:nvSpPr>
        <p:spPr/>
        <p:txBody>
          <a:bodyPr/>
          <a:lstStyle/>
          <a:p>
            <a:endParaRPr lang="en-US"/>
          </a:p>
        </p:txBody>
      </p:sp>
      <p:sp>
        <p:nvSpPr>
          <p:cNvPr id="564" name="Google Shape;564;p36"/>
          <p:cNvSpPr txBox="1">
            <a:spLocks noGrp="1"/>
          </p:cNvSpPr>
          <p:nvPr>
            <p:ph type="title" idx="2"/>
          </p:nvPr>
        </p:nvSpPr>
        <p:spPr>
          <a:xfrm rot="1296">
            <a:off x="3596987" y="3170738"/>
            <a:ext cx="596700" cy="445275"/>
          </a:xfrm>
          <a:prstGeom prst="rect">
            <a:avLst/>
          </a:prstGeom>
        </p:spPr>
        <p:txBody>
          <a:bodyPr spcFirstLastPara="1" wrap="square" lIns="68569" tIns="68569" rIns="68569" bIns="68569" anchor="ctr" anchorCtr="0">
            <a:noAutofit/>
          </a:bodyPr>
          <a:lstStyle/>
          <a:p>
            <a:r>
              <a:rPr lang="en"/>
              <a:t>04</a:t>
            </a:r>
            <a:endParaRPr/>
          </a:p>
        </p:txBody>
      </p:sp>
      <p:sp>
        <p:nvSpPr>
          <p:cNvPr id="565" name="Google Shape;565;p36"/>
          <p:cNvSpPr txBox="1">
            <a:spLocks noGrp="1"/>
          </p:cNvSpPr>
          <p:nvPr>
            <p:ph type="title" idx="3"/>
          </p:nvPr>
        </p:nvSpPr>
        <p:spPr>
          <a:xfrm>
            <a:off x="660792" y="3171073"/>
            <a:ext cx="596700" cy="445050"/>
          </a:xfrm>
          <a:prstGeom prst="rect">
            <a:avLst/>
          </a:prstGeom>
        </p:spPr>
        <p:txBody>
          <a:bodyPr spcFirstLastPara="1" wrap="square" lIns="68569" tIns="68569" rIns="68569" bIns="68569" anchor="ctr" anchorCtr="0">
            <a:noAutofit/>
          </a:bodyPr>
          <a:lstStyle/>
          <a:p>
            <a:r>
              <a:rPr lang="en"/>
              <a:t>03</a:t>
            </a:r>
            <a:endParaRPr/>
          </a:p>
        </p:txBody>
      </p:sp>
      <p:sp>
        <p:nvSpPr>
          <p:cNvPr id="566" name="Google Shape;566;p36"/>
          <p:cNvSpPr txBox="1">
            <a:spLocks noGrp="1"/>
          </p:cNvSpPr>
          <p:nvPr>
            <p:ph type="title" idx="4"/>
          </p:nvPr>
        </p:nvSpPr>
        <p:spPr>
          <a:xfrm>
            <a:off x="1648896" y="3170565"/>
            <a:ext cx="1409850" cy="300150"/>
          </a:xfrm>
          <a:prstGeom prst="rect">
            <a:avLst/>
          </a:prstGeom>
        </p:spPr>
        <p:txBody>
          <a:bodyPr spcFirstLastPara="1" wrap="square" lIns="68569" tIns="68569" rIns="68569" bIns="68569" anchor="b" anchorCtr="0">
            <a:noAutofit/>
          </a:bodyPr>
          <a:lstStyle/>
          <a:p>
            <a:r>
              <a:rPr lang="vi-VN"/>
              <a:t> </a:t>
            </a:r>
            <a:r>
              <a:rPr lang="en-US"/>
              <a:t>S</a:t>
            </a:r>
            <a:r>
              <a:rPr lang="vi-VN"/>
              <a:t>ản phẩm</a:t>
            </a:r>
            <a:endParaRPr/>
          </a:p>
        </p:txBody>
      </p:sp>
      <p:sp>
        <p:nvSpPr>
          <p:cNvPr id="9" name="Subtitle 8">
            <a:extLst>
              <a:ext uri="{FF2B5EF4-FFF2-40B4-BE49-F238E27FC236}">
                <a16:creationId xmlns:a16="http://schemas.microsoft.com/office/drawing/2014/main" id="{60B6DBA4-559D-4DF5-B7DD-B6377EF8F102}"/>
              </a:ext>
            </a:extLst>
          </p:cNvPr>
          <p:cNvSpPr>
            <a:spLocks noGrp="1"/>
          </p:cNvSpPr>
          <p:nvPr>
            <p:ph type="subTitle" idx="5"/>
          </p:nvPr>
        </p:nvSpPr>
        <p:spPr/>
        <p:txBody>
          <a:bodyPr/>
          <a:lstStyle/>
          <a:p>
            <a:endParaRPr lang="en-US"/>
          </a:p>
        </p:txBody>
      </p:sp>
      <p:sp>
        <p:nvSpPr>
          <p:cNvPr id="568" name="Google Shape;568;p36"/>
          <p:cNvSpPr txBox="1">
            <a:spLocks noGrp="1"/>
          </p:cNvSpPr>
          <p:nvPr>
            <p:ph type="title" idx="6"/>
          </p:nvPr>
        </p:nvSpPr>
        <p:spPr>
          <a:xfrm>
            <a:off x="4586054" y="3174401"/>
            <a:ext cx="1412775" cy="301725"/>
          </a:xfrm>
          <a:prstGeom prst="rect">
            <a:avLst/>
          </a:prstGeom>
        </p:spPr>
        <p:txBody>
          <a:bodyPr spcFirstLastPara="1" wrap="square" lIns="68569" tIns="68569" rIns="68569" bIns="68569" anchor="b" anchorCtr="0">
            <a:noAutofit/>
          </a:bodyPr>
          <a:lstStyle/>
          <a:p>
            <a:r>
              <a:rPr lang="vi-VN"/>
              <a:t>Kết luận</a:t>
            </a:r>
            <a:endParaRPr/>
          </a:p>
        </p:txBody>
      </p:sp>
      <p:sp>
        <p:nvSpPr>
          <p:cNvPr id="5" name="Subtitle 4">
            <a:extLst>
              <a:ext uri="{FF2B5EF4-FFF2-40B4-BE49-F238E27FC236}">
                <a16:creationId xmlns:a16="http://schemas.microsoft.com/office/drawing/2014/main" id="{B6D485CB-9293-4240-B749-7CB997CDECB5}"/>
              </a:ext>
            </a:extLst>
          </p:cNvPr>
          <p:cNvSpPr>
            <a:spLocks noGrp="1"/>
          </p:cNvSpPr>
          <p:nvPr>
            <p:ph type="subTitle" idx="7"/>
          </p:nvPr>
        </p:nvSpPr>
        <p:spPr/>
        <p:txBody>
          <a:bodyPr/>
          <a:lstStyle/>
          <a:p>
            <a:endParaRPr lang="en-US"/>
          </a:p>
        </p:txBody>
      </p:sp>
      <p:sp>
        <p:nvSpPr>
          <p:cNvPr id="570" name="Google Shape;570;p36"/>
          <p:cNvSpPr txBox="1">
            <a:spLocks noGrp="1"/>
          </p:cNvSpPr>
          <p:nvPr>
            <p:ph type="title" idx="8"/>
          </p:nvPr>
        </p:nvSpPr>
        <p:spPr>
          <a:xfrm>
            <a:off x="4397534" y="2153406"/>
            <a:ext cx="1749094" cy="301725"/>
          </a:xfrm>
          <a:prstGeom prst="rect">
            <a:avLst/>
          </a:prstGeom>
        </p:spPr>
        <p:txBody>
          <a:bodyPr spcFirstLastPara="1" wrap="square" lIns="68569" tIns="68569" rIns="68569" bIns="68569" anchor="b" anchorCtr="0">
            <a:noAutofit/>
          </a:bodyPr>
          <a:lstStyle/>
          <a:p>
            <a:r>
              <a:rPr lang="vi-VN"/>
              <a:t>Thiết kế</a:t>
            </a:r>
            <a:endParaRPr/>
          </a:p>
        </p:txBody>
      </p:sp>
      <p:sp>
        <p:nvSpPr>
          <p:cNvPr id="3" name="Subtitle 2">
            <a:extLst>
              <a:ext uri="{FF2B5EF4-FFF2-40B4-BE49-F238E27FC236}">
                <a16:creationId xmlns:a16="http://schemas.microsoft.com/office/drawing/2014/main" id="{3EB9E8D2-F631-4EFA-965B-6CAFAEB20A4C}"/>
              </a:ext>
            </a:extLst>
          </p:cNvPr>
          <p:cNvSpPr>
            <a:spLocks noGrp="1"/>
          </p:cNvSpPr>
          <p:nvPr>
            <p:ph type="subTitle" idx="9"/>
          </p:nvPr>
        </p:nvSpPr>
        <p:spPr/>
        <p:txBody>
          <a:bodyPr/>
          <a:lstStyle/>
          <a:p>
            <a:endParaRPr lang="en-US"/>
          </a:p>
        </p:txBody>
      </p:sp>
      <p:sp>
        <p:nvSpPr>
          <p:cNvPr id="572" name="Google Shape;572;p36"/>
          <p:cNvSpPr txBox="1">
            <a:spLocks noGrp="1"/>
          </p:cNvSpPr>
          <p:nvPr>
            <p:ph type="title" idx="13"/>
          </p:nvPr>
        </p:nvSpPr>
        <p:spPr>
          <a:xfrm rot="1296">
            <a:off x="3596986" y="2116198"/>
            <a:ext cx="596700" cy="444825"/>
          </a:xfrm>
          <a:prstGeom prst="rect">
            <a:avLst/>
          </a:prstGeom>
        </p:spPr>
        <p:txBody>
          <a:bodyPr spcFirstLastPara="1" wrap="square" lIns="68569" tIns="68569" rIns="68569" bIns="68569" anchor="ctr" anchorCtr="0">
            <a:noAutofit/>
          </a:bodyPr>
          <a:lstStyle/>
          <a:p>
            <a:r>
              <a:rPr lang="en"/>
              <a:t>02</a:t>
            </a:r>
            <a:endParaRPr/>
          </a:p>
        </p:txBody>
      </p:sp>
      <p:sp>
        <p:nvSpPr>
          <p:cNvPr id="573" name="Google Shape;573;p36"/>
          <p:cNvSpPr txBox="1">
            <a:spLocks noGrp="1"/>
          </p:cNvSpPr>
          <p:nvPr>
            <p:ph type="title" idx="14"/>
          </p:nvPr>
        </p:nvSpPr>
        <p:spPr>
          <a:xfrm rot="1302">
            <a:off x="662029" y="2116088"/>
            <a:ext cx="594225" cy="445050"/>
          </a:xfrm>
          <a:prstGeom prst="rect">
            <a:avLst/>
          </a:prstGeom>
        </p:spPr>
        <p:txBody>
          <a:bodyPr spcFirstLastPara="1" wrap="square" lIns="68569" tIns="68569" rIns="68569" bIns="68569" anchor="ctr" anchorCtr="0">
            <a:noAutofit/>
          </a:bodyPr>
          <a:lstStyle/>
          <a:p>
            <a:r>
              <a:rPr lang="en"/>
              <a:t>01</a:t>
            </a:r>
            <a:endParaRPr/>
          </a:p>
        </p:txBody>
      </p:sp>
      <p:sp>
        <p:nvSpPr>
          <p:cNvPr id="574" name="Google Shape;574;p36"/>
          <p:cNvSpPr txBox="1">
            <a:spLocks noGrp="1"/>
          </p:cNvSpPr>
          <p:nvPr>
            <p:ph type="title" idx="15"/>
          </p:nvPr>
        </p:nvSpPr>
        <p:spPr>
          <a:xfrm>
            <a:off x="540000" y="1344875"/>
            <a:ext cx="5778000" cy="423225"/>
          </a:xfrm>
          <a:prstGeom prst="rect">
            <a:avLst/>
          </a:prstGeom>
        </p:spPr>
        <p:txBody>
          <a:bodyPr spcFirstLastPara="1" wrap="square" lIns="68569" tIns="68569" rIns="68569" bIns="68569" anchor="t" anchorCtr="0">
            <a:noAutofit/>
          </a:bodyPr>
          <a:lstStyle/>
          <a:p>
            <a:r>
              <a:rPr lang="en-US" err="1">
                <a:solidFill>
                  <a:schemeClr val="lt1"/>
                </a:solidFill>
              </a:rPr>
              <a:t>Nội</a:t>
            </a:r>
            <a:r>
              <a:rPr lang="en-US">
                <a:solidFill>
                  <a:schemeClr val="lt1"/>
                </a:solidFill>
              </a:rPr>
              <a:t> dung</a:t>
            </a:r>
            <a:endParaRPr>
              <a:solidFill>
                <a:schemeClr val="lt1"/>
              </a:solidFill>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814"/>
        <p:cNvGrpSpPr/>
        <p:nvPr/>
      </p:nvGrpSpPr>
      <p:grpSpPr>
        <a:xfrm>
          <a:off x="0" y="0"/>
          <a:ext cx="0" cy="0"/>
          <a:chOff x="0" y="0"/>
          <a:chExt cx="0" cy="0"/>
        </a:xfrm>
      </p:grpSpPr>
      <p:sp>
        <p:nvSpPr>
          <p:cNvPr id="12" name="Rectangle 11">
            <a:extLst>
              <a:ext uri="{FF2B5EF4-FFF2-40B4-BE49-F238E27FC236}">
                <a16:creationId xmlns:a16="http://schemas.microsoft.com/office/drawing/2014/main" id="{B54C3B15-1404-4714-AFB5-005508A36717}"/>
              </a:ext>
            </a:extLst>
          </p:cNvPr>
          <p:cNvSpPr/>
          <p:nvPr/>
        </p:nvSpPr>
        <p:spPr>
          <a:xfrm>
            <a:off x="4972050" y="1914999"/>
            <a:ext cx="1562100" cy="1313501"/>
          </a:xfrm>
          <a:prstGeom prst="rect">
            <a:avLst/>
          </a:prstGeom>
        </p:spPr>
        <p:txBody>
          <a:bodyPr wrap="square">
            <a:spAutoFit/>
          </a:bodyPr>
          <a:lstStyle/>
          <a:p>
            <a:pPr algn="ctr">
              <a:lnSpc>
                <a:spcPct val="115000"/>
              </a:lnSpc>
              <a:spcAft>
                <a:spcPts val="800"/>
              </a:spcAft>
            </a:pPr>
            <a:r>
              <a:rPr lang="vi-VN" b="1" i="1">
                <a:solidFill>
                  <a:schemeClr val="tx1"/>
                </a:solidFill>
                <a:effectLst>
                  <a:outerShdw blurRad="38100" dist="38100" dir="2700000" algn="tl">
                    <a:srgbClr val="000000">
                      <a:alpha val="43137"/>
                    </a:srgbClr>
                  </a:outerShdw>
                </a:effectLst>
                <a:latin typeface="Cabin" panose="020B0604020202020204" charset="0"/>
              </a:rPr>
              <a:t>Biểu đồ 1.4.4</a:t>
            </a:r>
            <a:r>
              <a:rPr lang="vi-VN">
                <a:solidFill>
                  <a:schemeClr val="tx1"/>
                </a:solidFill>
                <a:effectLst>
                  <a:outerShdw blurRad="38100" dist="38100" dir="2700000" algn="tl">
                    <a:srgbClr val="000000">
                      <a:alpha val="43137"/>
                    </a:srgbClr>
                  </a:outerShdw>
                </a:effectLst>
                <a:latin typeface="Cabin" panose="020B0604020202020204" charset="0"/>
              </a:rPr>
              <a:t> Biểu đồ Use-Case về sự tương tác của các tác nhân với thành phần khác</a:t>
            </a:r>
            <a:endParaRPr lang="en-US" sz="1100">
              <a:solidFill>
                <a:schemeClr val="tx1"/>
              </a:solidFill>
              <a:effectLst>
                <a:outerShdw blurRad="38100" dist="38100" dir="2700000" algn="tl">
                  <a:srgbClr val="000000">
                    <a:alpha val="43137"/>
                  </a:srgbClr>
                </a:outerShdw>
              </a:effectLst>
              <a:latin typeface="Cabin" panose="020B0604020202020204" charset="0"/>
              <a:ea typeface="Calibri" panose="020F0502020204030204" pitchFamily="34" charset="0"/>
            </a:endParaRPr>
          </a:p>
        </p:txBody>
      </p:sp>
      <p:pic>
        <p:nvPicPr>
          <p:cNvPr id="5" name="image82.png">
            <a:extLst>
              <a:ext uri="{FF2B5EF4-FFF2-40B4-BE49-F238E27FC236}">
                <a16:creationId xmlns:a16="http://schemas.microsoft.com/office/drawing/2014/main" id="{261FC23B-3B12-4388-8694-22151EE43432}"/>
              </a:ext>
            </a:extLst>
          </p:cNvPr>
          <p:cNvPicPr/>
          <p:nvPr/>
        </p:nvPicPr>
        <p:blipFill>
          <a:blip r:embed="rId3"/>
          <a:srcRect/>
          <a:stretch>
            <a:fillRect/>
          </a:stretch>
        </p:blipFill>
        <p:spPr>
          <a:xfrm>
            <a:off x="2196678" y="0"/>
            <a:ext cx="2437522" cy="5143500"/>
          </a:xfrm>
          <a:prstGeom prst="roundRect">
            <a:avLst>
              <a:gd name="adj" fmla="val 7056"/>
            </a:avLst>
          </a:prstGeom>
          <a:solidFill>
            <a:schemeClr val="tx1"/>
          </a:solidFill>
          <a:ln w="41275" cap="rnd" cmpd="sng">
            <a:solidFill>
              <a:schemeClr val="tx1"/>
            </a:solidFill>
            <a:prstDash val="solid"/>
          </a:ln>
        </p:spPr>
      </p:pic>
    </p:spTree>
    <p:extLst>
      <p:ext uri="{BB962C8B-B14F-4D97-AF65-F5344CB8AC3E}">
        <p14:creationId xmlns:p14="http://schemas.microsoft.com/office/powerpoint/2010/main" val="26502851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17" name="Google Shape;609;p38">
            <a:extLst>
              <a:ext uri="{FF2B5EF4-FFF2-40B4-BE49-F238E27FC236}">
                <a16:creationId xmlns:a16="http://schemas.microsoft.com/office/drawing/2014/main" id="{676BCC79-B274-4277-913A-89D10D9B8902}"/>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S</a:t>
            </a:r>
            <a:r>
              <a:rPr lang="vi-VN" sz="2000">
                <a:solidFill>
                  <a:sysClr val="windowText" lastClr="000000"/>
                </a:solidFill>
                <a:latin typeface="Epilogue" panose="020B0604020202020204" charset="0"/>
                <a:ea typeface="Ebrima" panose="02000000000000000000" pitchFamily="2" charset="0"/>
                <a:cs typeface="Ebrima" panose="02000000000000000000" pitchFamily="2" charset="0"/>
              </a:rPr>
              <a:t>ơ</a:t>
            </a: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 đồ Use - Case</a:t>
            </a:r>
          </a:p>
        </p:txBody>
      </p:sp>
      <p:sp>
        <p:nvSpPr>
          <p:cNvPr id="12" name="Rectangle 11">
            <a:extLst>
              <a:ext uri="{FF2B5EF4-FFF2-40B4-BE49-F238E27FC236}">
                <a16:creationId xmlns:a16="http://schemas.microsoft.com/office/drawing/2014/main" id="{B54C3B15-1404-4714-AFB5-005508A36717}"/>
              </a:ext>
            </a:extLst>
          </p:cNvPr>
          <p:cNvSpPr/>
          <p:nvPr/>
        </p:nvSpPr>
        <p:spPr>
          <a:xfrm>
            <a:off x="369787" y="4727642"/>
            <a:ext cx="6118421" cy="307777"/>
          </a:xfrm>
          <a:prstGeom prst="rect">
            <a:avLst/>
          </a:prstGeom>
        </p:spPr>
        <p:txBody>
          <a:bodyPr wrap="square">
            <a:spAutoFit/>
          </a:bodyPr>
          <a:lstStyle/>
          <a:p>
            <a:r>
              <a:rPr lang="vi-VN" b="1" i="1">
                <a:solidFill>
                  <a:schemeClr val="tx1"/>
                </a:solidFill>
                <a:effectLst>
                  <a:outerShdw blurRad="38100" dist="38100" dir="2700000" algn="tl">
                    <a:srgbClr val="000000">
                      <a:alpha val="43137"/>
                    </a:srgbClr>
                  </a:outerShdw>
                </a:effectLst>
                <a:latin typeface="Cabin" panose="020B0604020202020204" charset="0"/>
              </a:rPr>
              <a:t>Biểu đồ 1.4.5 </a:t>
            </a:r>
            <a:r>
              <a:rPr lang="vi-VN" i="1" u="sng">
                <a:solidFill>
                  <a:schemeClr val="tx1"/>
                </a:solidFill>
                <a:effectLst>
                  <a:outerShdw blurRad="38100" dist="38100" dir="2700000" algn="tl">
                    <a:srgbClr val="000000">
                      <a:alpha val="43137"/>
                    </a:srgbClr>
                  </a:outerShdw>
                </a:effectLst>
                <a:latin typeface="Cabin" panose="020B0604020202020204" charset="0"/>
              </a:rPr>
              <a:t>Biểu đồ Use-Case về sự tương tác và phụ thuộc của các Use-Case</a:t>
            </a:r>
            <a:endParaRPr lang="en-US" u="sng">
              <a:solidFill>
                <a:schemeClr val="tx1"/>
              </a:solidFill>
              <a:effectLst>
                <a:outerShdw blurRad="38100" dist="38100" dir="2700000" algn="tl">
                  <a:srgbClr val="000000">
                    <a:alpha val="43137"/>
                  </a:srgbClr>
                </a:outerShdw>
              </a:effectLst>
              <a:latin typeface="Cabin" panose="020B0604020202020204" charset="0"/>
            </a:endParaRPr>
          </a:p>
        </p:txBody>
      </p:sp>
      <p:pic>
        <p:nvPicPr>
          <p:cNvPr id="5" name="image150.png">
            <a:extLst>
              <a:ext uri="{FF2B5EF4-FFF2-40B4-BE49-F238E27FC236}">
                <a16:creationId xmlns:a16="http://schemas.microsoft.com/office/drawing/2014/main" id="{4C09E374-DB17-471C-90C7-99C23D5CE6B9}"/>
              </a:ext>
            </a:extLst>
          </p:cNvPr>
          <p:cNvPicPr/>
          <p:nvPr/>
        </p:nvPicPr>
        <p:blipFill>
          <a:blip r:embed="rId3"/>
          <a:srcRect/>
          <a:stretch>
            <a:fillRect/>
          </a:stretch>
        </p:blipFill>
        <p:spPr>
          <a:xfrm>
            <a:off x="742951" y="187523"/>
            <a:ext cx="5365749" cy="4540119"/>
          </a:xfrm>
          <a:prstGeom prst="roundRect">
            <a:avLst>
              <a:gd name="adj" fmla="val 5918"/>
            </a:avLst>
          </a:prstGeom>
          <a:solidFill>
            <a:schemeClr val="accent6"/>
          </a:solidFill>
          <a:ln/>
        </p:spPr>
      </p:pic>
    </p:spTree>
    <p:extLst>
      <p:ext uri="{BB962C8B-B14F-4D97-AF65-F5344CB8AC3E}">
        <p14:creationId xmlns:p14="http://schemas.microsoft.com/office/powerpoint/2010/main" val="311984305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5116068" y="2181310"/>
            <a:ext cx="1425242" cy="1425078"/>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68569" tIns="68569" rIns="68569" bIns="68569" anchor="ctr" anchorCtr="0">
              <a:noAutofit/>
            </a:bodyPr>
            <a:lstStyle/>
            <a:p>
              <a:endParaRPr sz="1050"/>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1026" name="Google Shape;1026;p54"/>
          <p:cNvSpPr/>
          <p:nvPr/>
        </p:nvSpPr>
        <p:spPr>
          <a:xfrm rot="-166604" flipH="1">
            <a:off x="4547556" y="3559826"/>
            <a:ext cx="339288" cy="33935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68569" tIns="68569" rIns="68569" bIns="68569" anchor="ctr" anchorCtr="0">
            <a:noAutofit/>
          </a:bodyPr>
          <a:lstStyle/>
          <a:p>
            <a:endParaRPr sz="1050"/>
          </a:p>
        </p:txBody>
      </p:sp>
      <p:sp>
        <p:nvSpPr>
          <p:cNvPr id="1027" name="Google Shape;1027;p54"/>
          <p:cNvSpPr/>
          <p:nvPr/>
        </p:nvSpPr>
        <p:spPr>
          <a:xfrm rot="-2669310" flipH="1">
            <a:off x="3942874" y="3228448"/>
            <a:ext cx="1405690" cy="114379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28" name="Google Shape;1028;p54"/>
          <p:cNvSpPr/>
          <p:nvPr/>
        </p:nvSpPr>
        <p:spPr>
          <a:xfrm rot="-166584" flipH="1">
            <a:off x="4904406" y="2795933"/>
            <a:ext cx="225326" cy="22536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68569" tIns="68569" rIns="68569" bIns="68569" anchor="ctr" anchorCtr="0">
            <a:noAutofit/>
          </a:bodyPr>
          <a:lstStyle/>
          <a:p>
            <a:endParaRPr sz="1050"/>
          </a:p>
        </p:txBody>
      </p:sp>
      <p:sp>
        <p:nvSpPr>
          <p:cNvPr id="1029" name="Google Shape;1029;p54"/>
          <p:cNvSpPr/>
          <p:nvPr/>
        </p:nvSpPr>
        <p:spPr>
          <a:xfrm rot="-166600" flipH="1">
            <a:off x="5462535" y="3234485"/>
            <a:ext cx="512719" cy="51283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68569" tIns="68569" rIns="68569" bIns="68569" anchor="ctr" anchorCtr="0">
            <a:noAutofit/>
          </a:bodyPr>
          <a:lstStyle/>
          <a:p>
            <a:endParaRPr sz="1050"/>
          </a:p>
        </p:txBody>
      </p:sp>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1.5.1 Đăng ký tài khoản</a:t>
            </a:r>
            <a:endParaRPr lang="en-US" sz="120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50851" y="1354298"/>
            <a:ext cx="3292697" cy="2540193"/>
          </a:xfrm>
        </p:spPr>
        <p:txBody>
          <a:bodyPr/>
          <a:lstStyle/>
          <a:p>
            <a:pPr marL="139700" indent="0">
              <a:buNone/>
            </a:pPr>
            <a:r>
              <a:rPr lang="en-US" b="1" i="1"/>
              <a:t>* </a:t>
            </a:r>
            <a:r>
              <a:rPr lang="vi-VN" b="1" i="1"/>
              <a:t>Mô tả:</a:t>
            </a:r>
            <a:r>
              <a:rPr lang="en-US" b="1" i="1">
                <a:latin typeface="UTM Bebas" panose="02040603050506020204" pitchFamily="18" charset="0"/>
              </a:rPr>
              <a:t> </a:t>
            </a:r>
            <a:r>
              <a:rPr lang="vi-VN"/>
              <a:t>Người dùng khai báo thông tin của mình để được cấp quyền và tài khoản để sử dụng hệ thống</a:t>
            </a:r>
            <a:endParaRPr lang="en-US"/>
          </a:p>
          <a:p>
            <a:pPr marL="139700" indent="0">
              <a:buNone/>
            </a:pPr>
            <a:endParaRPr lang="en-US">
              <a:latin typeface="UTM Bebas" panose="02040603050506020204" pitchFamily="18" charset="0"/>
            </a:endParaRPr>
          </a:p>
          <a:p>
            <a:pPr marL="139700" indent="0">
              <a:buNone/>
            </a:pPr>
            <a:r>
              <a:rPr lang="en-US" b="1" i="1"/>
              <a:t>* </a:t>
            </a:r>
            <a:r>
              <a:rPr lang="vi-VN" b="1" i="1"/>
              <a:t>Các tác nhân</a:t>
            </a:r>
            <a:r>
              <a:rPr lang="vi-VN" i="1"/>
              <a:t>:</a:t>
            </a:r>
            <a:r>
              <a:rPr lang="vi-VN"/>
              <a:t> Người dùng, hệ thống</a:t>
            </a:r>
            <a:endParaRPr lang="en-US">
              <a:latin typeface="UTM Bebas" panose="02040603050506020204" pitchFamily="18" charset="0"/>
            </a:endParaRPr>
          </a:p>
          <a:p>
            <a:pPr marL="139700" indent="0">
              <a:buNone/>
            </a:pPr>
            <a:r>
              <a:rPr lang="vi-VN" b="1"/>
              <a:t> </a:t>
            </a:r>
            <a:endParaRPr lang="en-US">
              <a:latin typeface="UTM Bebas" panose="02040603050506020204" pitchFamily="18" charset="0"/>
            </a:endParaRPr>
          </a:p>
          <a:p>
            <a:pPr marL="139700" indent="0">
              <a:buNone/>
            </a:pPr>
            <a:r>
              <a:rPr lang="en-US" b="1" i="1"/>
              <a:t>* </a:t>
            </a:r>
            <a:r>
              <a:rPr lang="vi-VN" b="1" i="1"/>
              <a:t>Điều kiện kích hoạt ca sử dụng:</a:t>
            </a:r>
            <a:r>
              <a:rPr lang="en-US" b="1" i="1">
                <a:latin typeface="UTM Bebas" panose="02040603050506020204" pitchFamily="18" charset="0"/>
              </a:rPr>
              <a:t> </a:t>
            </a:r>
            <a:r>
              <a:rPr lang="vi-VN"/>
              <a:t>Người dùng chọn chức năng đăng ký tài khoản</a:t>
            </a:r>
            <a:endParaRPr lang="en-US">
              <a:latin typeface="UTM Bebas" panose="02040603050506020204" pitchFamily="18" charset="0"/>
            </a:endParaRPr>
          </a:p>
          <a:p>
            <a:pPr marL="139700" indent="0">
              <a:buNone/>
            </a:pPr>
            <a:r>
              <a:rPr lang="vi-VN" b="1"/>
              <a:t> </a:t>
            </a:r>
            <a:endParaRPr lang="en-US">
              <a:latin typeface="UTM Bebas" panose="02040603050506020204" pitchFamily="18" charset="0"/>
            </a:endParaRPr>
          </a:p>
          <a:p>
            <a:pPr marL="139700" indent="0">
              <a:buNone/>
            </a:pPr>
            <a:r>
              <a:rPr lang="en-US" b="1" i="1"/>
              <a:t>* </a:t>
            </a:r>
            <a:r>
              <a:rPr lang="vi-VN" b="1" i="1"/>
              <a:t>Tiền điều kiện:</a:t>
            </a:r>
            <a:r>
              <a:rPr lang="en-US" b="1" i="1">
                <a:latin typeface="UTM Bebas" panose="02040603050506020204" pitchFamily="18" charset="0"/>
              </a:rPr>
              <a:t> </a:t>
            </a:r>
          </a:p>
          <a:p>
            <a:pPr marL="139700" indent="0">
              <a:buNone/>
            </a:pPr>
            <a:r>
              <a:rPr lang="en-US"/>
              <a:t> - </a:t>
            </a:r>
            <a:r>
              <a:rPr lang="vi-VN"/>
              <a:t>Người dùng chưa có sẵn tài khoản</a:t>
            </a:r>
            <a:endParaRPr lang="en-US">
              <a:latin typeface="UTM Bebas" panose="02040603050506020204" pitchFamily="18" charset="0"/>
            </a:endParaRPr>
          </a:p>
          <a:p>
            <a:pPr marL="139700" indent="0">
              <a:buNone/>
            </a:pPr>
            <a:r>
              <a:rPr lang="en-US"/>
              <a:t> - </a:t>
            </a:r>
            <a:r>
              <a:rPr lang="vi-VN"/>
              <a:t>Người dùng có đầy đủ thông tin mà hệ thống yêu cầu</a:t>
            </a:r>
            <a:endParaRPr lang="en-US">
              <a:latin typeface="UTM Bebas" panose="02040603050506020204" pitchFamily="18" charset="0"/>
            </a:endParaRPr>
          </a:p>
          <a:p>
            <a:pPr marL="139700" indent="0">
              <a:buNone/>
            </a:pPr>
            <a:r>
              <a:rPr lang="en-US"/>
              <a:t> - </a:t>
            </a:r>
            <a:r>
              <a:rPr lang="vi-VN"/>
              <a:t>Thiết bị của người dùng được kết nối Internet trong suốt ca sử dụng</a:t>
            </a:r>
            <a:endParaRPr lang="en-US"/>
          </a:p>
          <a:p>
            <a:pPr marL="139700" indent="0">
              <a:buNone/>
            </a:pPr>
            <a:endParaRPr lang="en-US"/>
          </a:p>
          <a:p>
            <a:pPr marL="139700" indent="0">
              <a:buNone/>
            </a:pPr>
            <a:r>
              <a:rPr lang="en-US" b="1" i="1"/>
              <a:t>* </a:t>
            </a:r>
            <a:r>
              <a:rPr lang="vi-VN" b="1" i="1"/>
              <a:t>Hậu điều kiện:</a:t>
            </a:r>
            <a:r>
              <a:rPr lang="en-US" b="1" i="1"/>
              <a:t> </a:t>
            </a:r>
            <a:r>
              <a:rPr lang="vi-VN"/>
              <a:t>Người dùng đăng ký tài khoản thành công</a:t>
            </a:r>
            <a:endParaRPr lang="en-US"/>
          </a:p>
          <a:p>
            <a:pPr marL="139700" indent="0">
              <a:buNone/>
            </a:pPr>
            <a:endParaRPr lang="en-US">
              <a:latin typeface="UTM Bebas" panose="02040603050506020204" pitchFamily="18" charset="0"/>
            </a:endParaRPr>
          </a:p>
        </p:txBody>
      </p:sp>
      <p:pic>
        <p:nvPicPr>
          <p:cNvPr id="20" name="image105.png">
            <a:extLst>
              <a:ext uri="{FF2B5EF4-FFF2-40B4-BE49-F238E27FC236}">
                <a16:creationId xmlns:a16="http://schemas.microsoft.com/office/drawing/2014/main" id="{4F30A479-C8AB-45FB-9709-F17B3F802E88}"/>
              </a:ext>
            </a:extLst>
          </p:cNvPr>
          <p:cNvPicPr/>
          <p:nvPr/>
        </p:nvPicPr>
        <p:blipFill>
          <a:blip r:embed="rId3"/>
          <a:srcRect/>
          <a:stretch>
            <a:fillRect/>
          </a:stretch>
        </p:blipFill>
        <p:spPr>
          <a:xfrm>
            <a:off x="3743550" y="833429"/>
            <a:ext cx="2897875" cy="3867430"/>
          </a:xfrm>
          <a:prstGeom prst="roundRect">
            <a:avLst>
              <a:gd name="adj" fmla="val 947"/>
            </a:avLst>
          </a:prstGeom>
          <a:ln w="38100">
            <a:solidFill>
              <a:schemeClr val="tx1"/>
            </a:solidFill>
          </a:ln>
          <a:effectLst>
            <a:glow>
              <a:schemeClr val="accent1">
                <a:alpha val="40000"/>
              </a:schemeClr>
            </a:glow>
          </a:effectLst>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5116068" y="2181310"/>
            <a:ext cx="1425242" cy="1425078"/>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68569" tIns="68569" rIns="68569" bIns="68569" anchor="ctr" anchorCtr="0">
              <a:noAutofit/>
            </a:bodyPr>
            <a:lstStyle/>
            <a:p>
              <a:endParaRPr sz="1050"/>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1026" name="Google Shape;1026;p54"/>
          <p:cNvSpPr/>
          <p:nvPr/>
        </p:nvSpPr>
        <p:spPr>
          <a:xfrm rot="-166604" flipH="1">
            <a:off x="4547556" y="3559826"/>
            <a:ext cx="339288" cy="33935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68569" tIns="68569" rIns="68569" bIns="68569" anchor="ctr" anchorCtr="0">
            <a:noAutofit/>
          </a:bodyPr>
          <a:lstStyle/>
          <a:p>
            <a:endParaRPr sz="1050"/>
          </a:p>
        </p:txBody>
      </p:sp>
      <p:sp>
        <p:nvSpPr>
          <p:cNvPr id="1027" name="Google Shape;1027;p54"/>
          <p:cNvSpPr/>
          <p:nvPr/>
        </p:nvSpPr>
        <p:spPr>
          <a:xfrm rot="-2669310" flipH="1">
            <a:off x="3942874" y="3228448"/>
            <a:ext cx="1405690" cy="114379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28" name="Google Shape;1028;p54"/>
          <p:cNvSpPr/>
          <p:nvPr/>
        </p:nvSpPr>
        <p:spPr>
          <a:xfrm rot="-166584" flipH="1">
            <a:off x="4904406" y="2795933"/>
            <a:ext cx="225326" cy="22536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68569" tIns="68569" rIns="68569" bIns="68569" anchor="ctr" anchorCtr="0">
            <a:noAutofit/>
          </a:bodyPr>
          <a:lstStyle/>
          <a:p>
            <a:endParaRPr sz="1050"/>
          </a:p>
        </p:txBody>
      </p:sp>
      <p:sp>
        <p:nvSpPr>
          <p:cNvPr id="1029" name="Google Shape;1029;p54"/>
          <p:cNvSpPr/>
          <p:nvPr/>
        </p:nvSpPr>
        <p:spPr>
          <a:xfrm rot="-166600" flipH="1">
            <a:off x="5462535" y="3234485"/>
            <a:ext cx="512719" cy="51283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68569" tIns="68569" rIns="68569" bIns="68569" anchor="ctr" anchorCtr="0">
            <a:noAutofit/>
          </a:bodyPr>
          <a:lstStyle/>
          <a:p>
            <a:endParaRPr sz="1050"/>
          </a:p>
        </p:txBody>
      </p:sp>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1.5.1 Đăng ký tài khoản</a:t>
            </a:r>
            <a:endParaRPr lang="en-US" sz="120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38"/>
            <a:ext cx="3299054" cy="2608315"/>
          </a:xfrm>
        </p:spPr>
        <p:txBody>
          <a:bodyPr/>
          <a:lstStyle/>
          <a:p>
            <a:pPr marL="139700" indent="0">
              <a:spcAft>
                <a:spcPts val="300"/>
              </a:spcAft>
              <a:buNone/>
            </a:pPr>
            <a:r>
              <a:rPr lang="en-US" b="1" i="1"/>
              <a:t>* </a:t>
            </a:r>
            <a:r>
              <a:rPr lang="vi-VN" b="1" i="1"/>
              <a:t>Các luồng sự kiện:</a:t>
            </a:r>
            <a:endParaRPr lang="en-US"/>
          </a:p>
          <a:p>
            <a:pPr marL="139700" indent="0">
              <a:spcAft>
                <a:spcPts val="600"/>
              </a:spcAft>
              <a:buNone/>
            </a:pPr>
            <a:r>
              <a:rPr lang="en-US" b="1" i="1"/>
              <a:t>  - </a:t>
            </a:r>
            <a:r>
              <a:rPr lang="vi-VN"/>
              <a:t>Luồng cơ bản</a:t>
            </a:r>
            <a:r>
              <a:rPr lang="vi-VN" i="1"/>
              <a:t>:</a:t>
            </a:r>
            <a:endParaRPr lang="en-US"/>
          </a:p>
          <a:p>
            <a:pPr marL="368300" lvl="0" indent="-228600">
              <a:spcAft>
                <a:spcPts val="100"/>
              </a:spcAft>
              <a:buSzPct val="133000"/>
              <a:buFont typeface="+mj-lt"/>
              <a:buAutoNum type="arabicPeriod"/>
            </a:pPr>
            <a:r>
              <a:rPr lang="vi-VN" sz="1000"/>
              <a:t>Người dùng truy cập vào ứng dụng</a:t>
            </a:r>
            <a:endParaRPr lang="en-US" sz="1000"/>
          </a:p>
          <a:p>
            <a:pPr marL="368300" lvl="0" indent="-228600">
              <a:spcBef>
                <a:spcPts val="300"/>
              </a:spcBef>
              <a:spcAft>
                <a:spcPts val="100"/>
              </a:spcAft>
              <a:buSzPct val="133000"/>
              <a:buFont typeface="+mj-lt"/>
              <a:buAutoNum type="arabicPeriod"/>
            </a:pPr>
            <a:r>
              <a:rPr lang="vi-VN" sz="1000"/>
              <a:t>Người dùng chọn chức năng đăng ký tài khoản</a:t>
            </a:r>
            <a:endParaRPr lang="en-US" sz="1000"/>
          </a:p>
          <a:p>
            <a:pPr marL="368300" lvl="0" indent="-228600">
              <a:spcBef>
                <a:spcPts val="300"/>
              </a:spcBef>
              <a:spcAft>
                <a:spcPts val="100"/>
              </a:spcAft>
              <a:buSzPct val="133000"/>
              <a:buFont typeface="+mj-lt"/>
              <a:buAutoNum type="arabicPeriod"/>
            </a:pPr>
            <a:r>
              <a:rPr lang="vi-VN" sz="1000"/>
              <a:t>Hệ thống cung cấp form để người dùng điền thông tin đăng ký tài khoản</a:t>
            </a:r>
            <a:endParaRPr lang="en-US" sz="1000"/>
          </a:p>
          <a:p>
            <a:pPr marL="368300" lvl="0" indent="-228600">
              <a:spcBef>
                <a:spcPts val="300"/>
              </a:spcBef>
              <a:spcAft>
                <a:spcPts val="100"/>
              </a:spcAft>
              <a:buSzPct val="133000"/>
              <a:buFont typeface="+mj-lt"/>
              <a:buAutoNum type="arabicPeriod"/>
            </a:pPr>
            <a:r>
              <a:rPr lang="vi-VN" sz="1000"/>
              <a:t>Người dùng điền đầy đủ thông tin vào các trường dữ liệu trong form đăng ký</a:t>
            </a:r>
            <a:endParaRPr lang="en-US" sz="1000"/>
          </a:p>
          <a:p>
            <a:pPr marL="368300" lvl="0" indent="-228600">
              <a:spcBef>
                <a:spcPts val="300"/>
              </a:spcBef>
              <a:spcAft>
                <a:spcPts val="100"/>
              </a:spcAft>
              <a:buSzPct val="133000"/>
              <a:buFont typeface="+mj-lt"/>
              <a:buAutoNum type="arabicPeriod"/>
            </a:pPr>
            <a:r>
              <a:rPr lang="vi-VN" sz="1000"/>
              <a:t>Hệ thống xác nhận tính hợp lý của thông tin mà người dùng điền vào form</a:t>
            </a:r>
            <a:endParaRPr lang="en-US" sz="1000"/>
          </a:p>
          <a:p>
            <a:pPr marL="368300" lvl="0" indent="-228600">
              <a:spcBef>
                <a:spcPts val="300"/>
              </a:spcBef>
              <a:spcAft>
                <a:spcPts val="100"/>
              </a:spcAft>
              <a:buSzPct val="133000"/>
              <a:buFont typeface="+mj-lt"/>
              <a:buAutoNum type="arabicPeriod"/>
            </a:pPr>
            <a:r>
              <a:rPr lang="vi-VN" sz="1000"/>
              <a:t>Hệ thống gửi mã 6 chữ số kích hoạt tài khoản thông qua tin nhắn đến địa chỉ email mà người dùng cung cấp.</a:t>
            </a:r>
            <a:endParaRPr lang="en-US" sz="1000"/>
          </a:p>
          <a:p>
            <a:pPr marL="368300" lvl="0" indent="-228600">
              <a:spcBef>
                <a:spcPts val="300"/>
              </a:spcBef>
              <a:spcAft>
                <a:spcPts val="100"/>
              </a:spcAft>
              <a:buSzPct val="133000"/>
              <a:buFont typeface="+mj-lt"/>
              <a:buAutoNum type="arabicPeriod"/>
            </a:pPr>
            <a:r>
              <a:rPr lang="vi-VN" sz="1000"/>
              <a:t>Người dùng xác nhận lại mã 6 chữ số được cung cấp để kích hoạt tài khoản</a:t>
            </a:r>
            <a:r>
              <a:rPr lang="vi-VN" sz="1000" b="1"/>
              <a:t> </a:t>
            </a:r>
            <a:endParaRPr lang="en-US" sz="1000"/>
          </a:p>
          <a:p>
            <a:pPr marL="139700" indent="0">
              <a:buNone/>
            </a:pPr>
            <a:endParaRPr lang="en-US">
              <a:latin typeface="UTM Bebas" panose="02040603050506020204" pitchFamily="18" charset="0"/>
            </a:endParaRPr>
          </a:p>
        </p:txBody>
      </p:sp>
      <p:pic>
        <p:nvPicPr>
          <p:cNvPr id="20" name="image105.png">
            <a:extLst>
              <a:ext uri="{FF2B5EF4-FFF2-40B4-BE49-F238E27FC236}">
                <a16:creationId xmlns:a16="http://schemas.microsoft.com/office/drawing/2014/main" id="{4F30A479-C8AB-45FB-9709-F17B3F802E88}"/>
              </a:ext>
            </a:extLst>
          </p:cNvPr>
          <p:cNvPicPr/>
          <p:nvPr/>
        </p:nvPicPr>
        <p:blipFill>
          <a:blip r:embed="rId3"/>
          <a:srcRect/>
          <a:stretch>
            <a:fillRect/>
          </a:stretch>
        </p:blipFill>
        <p:spPr>
          <a:xfrm>
            <a:off x="3743550" y="833429"/>
            <a:ext cx="2897875" cy="3867430"/>
          </a:xfrm>
          <a:prstGeom prst="roundRect">
            <a:avLst>
              <a:gd name="adj" fmla="val 947"/>
            </a:avLst>
          </a:prstGeom>
          <a:ln w="38100">
            <a:solidFill>
              <a:schemeClr val="tx1"/>
            </a:solidFill>
          </a:ln>
          <a:effectLst>
            <a:glow>
              <a:schemeClr val="accent1">
                <a:alpha val="40000"/>
              </a:schemeClr>
            </a:glow>
          </a:effectLst>
        </p:spPr>
      </p:pic>
    </p:spTree>
    <p:extLst>
      <p:ext uri="{BB962C8B-B14F-4D97-AF65-F5344CB8AC3E}">
        <p14:creationId xmlns:p14="http://schemas.microsoft.com/office/powerpoint/2010/main" val="287679870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5116068" y="2181310"/>
            <a:ext cx="1425242" cy="1425078"/>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68569" tIns="68569" rIns="68569" bIns="68569" anchor="ctr" anchorCtr="0">
              <a:noAutofit/>
            </a:bodyPr>
            <a:lstStyle/>
            <a:p>
              <a:endParaRPr sz="1050"/>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68569" tIns="68569" rIns="68569" bIns="68569" anchor="ctr" anchorCtr="0">
                <a:noAutofit/>
              </a:bodyPr>
              <a:lstStyle/>
              <a:p>
                <a:endParaRPr sz="1050"/>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68569" tIns="68569" rIns="68569" bIns="68569" anchor="ctr" anchorCtr="0">
                <a:noAutofit/>
              </a:bodyPr>
              <a:lstStyle/>
              <a:p>
                <a:endParaRPr sz="1050"/>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1026" name="Google Shape;1026;p54"/>
          <p:cNvSpPr/>
          <p:nvPr/>
        </p:nvSpPr>
        <p:spPr>
          <a:xfrm rot="-166604" flipH="1">
            <a:off x="4547556" y="3559826"/>
            <a:ext cx="339288" cy="33935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68569" tIns="68569" rIns="68569" bIns="68569" anchor="ctr" anchorCtr="0">
            <a:noAutofit/>
          </a:bodyPr>
          <a:lstStyle/>
          <a:p>
            <a:endParaRPr sz="1050"/>
          </a:p>
        </p:txBody>
      </p:sp>
      <p:sp>
        <p:nvSpPr>
          <p:cNvPr id="1027" name="Google Shape;1027;p54"/>
          <p:cNvSpPr/>
          <p:nvPr/>
        </p:nvSpPr>
        <p:spPr>
          <a:xfrm rot="-2669310" flipH="1">
            <a:off x="3942874" y="3228448"/>
            <a:ext cx="1405690" cy="114379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28" name="Google Shape;1028;p54"/>
          <p:cNvSpPr/>
          <p:nvPr/>
        </p:nvSpPr>
        <p:spPr>
          <a:xfrm rot="-166584" flipH="1">
            <a:off x="4904406" y="2795933"/>
            <a:ext cx="225326" cy="22536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68569" tIns="68569" rIns="68569" bIns="68569" anchor="ctr" anchorCtr="0">
            <a:noAutofit/>
          </a:bodyPr>
          <a:lstStyle/>
          <a:p>
            <a:endParaRPr sz="1050"/>
          </a:p>
        </p:txBody>
      </p:sp>
      <p:sp>
        <p:nvSpPr>
          <p:cNvPr id="1029" name="Google Shape;1029;p54"/>
          <p:cNvSpPr/>
          <p:nvPr/>
        </p:nvSpPr>
        <p:spPr>
          <a:xfrm rot="-166600" flipH="1">
            <a:off x="5462535" y="3234485"/>
            <a:ext cx="512719" cy="51283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68569" tIns="68569" rIns="68569" bIns="68569" anchor="ctr" anchorCtr="0">
            <a:noAutofit/>
          </a:bodyPr>
          <a:lstStyle/>
          <a:p>
            <a:endParaRPr sz="1050"/>
          </a:p>
        </p:txBody>
      </p:sp>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1.5.1 Đăng ký tài khoản</a:t>
            </a:r>
            <a:endParaRPr lang="en-US" sz="120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spcBef>
                <a:spcPts val="100"/>
              </a:spcBef>
              <a:spcAft>
                <a:spcPts val="100"/>
              </a:spcAft>
              <a:buNone/>
            </a:pPr>
            <a:r>
              <a:rPr lang="en-US"/>
              <a:t>- </a:t>
            </a:r>
            <a:r>
              <a:rPr lang="vi-VN" b="1"/>
              <a:t>Luồng thay thế</a:t>
            </a:r>
            <a:r>
              <a:rPr lang="vi-VN"/>
              <a:t>: Không </a:t>
            </a:r>
            <a:r>
              <a:rPr lang="en-US"/>
              <a:t>có</a:t>
            </a:r>
          </a:p>
          <a:p>
            <a:pPr marL="139700" indent="0">
              <a:spcBef>
                <a:spcPts val="100"/>
              </a:spcBef>
              <a:spcAft>
                <a:spcPts val="300"/>
              </a:spcAft>
              <a:buNone/>
            </a:pPr>
            <a:r>
              <a:rPr lang="en-US"/>
              <a:t>- </a:t>
            </a:r>
            <a:r>
              <a:rPr lang="vi-VN" b="1"/>
              <a:t>Luồng ngoại lệ</a:t>
            </a:r>
            <a:r>
              <a:rPr lang="vi-VN"/>
              <a:t>:</a:t>
            </a:r>
            <a:endParaRPr lang="en-US"/>
          </a:p>
          <a:p>
            <a:pPr marL="139700" indent="0">
              <a:spcAft>
                <a:spcPts val="100"/>
              </a:spcAft>
              <a:buNone/>
            </a:pPr>
            <a:r>
              <a:rPr lang="vi-VN"/>
              <a:t> </a:t>
            </a:r>
            <a:r>
              <a:rPr lang="en-US"/>
              <a:t>      </a:t>
            </a:r>
            <a:r>
              <a:rPr lang="vi-VN"/>
              <a:t>5.1e.  Hệ thống hiển thị thông báo lỗi cho các trường dữ liệu không hợp lệ</a:t>
            </a:r>
            <a:r>
              <a:rPr lang="en-US"/>
              <a:t> </a:t>
            </a:r>
            <a:r>
              <a:rPr lang="vi-VN"/>
              <a:t>và không thay đổi trạng thái hiện tại </a:t>
            </a:r>
            <a:endParaRPr lang="en-US"/>
          </a:p>
          <a:p>
            <a:pPr marL="139700" indent="0">
              <a:spcAft>
                <a:spcPts val="100"/>
              </a:spcAft>
              <a:buNone/>
            </a:pPr>
            <a:r>
              <a:rPr lang="vi-VN"/>
              <a:t> </a:t>
            </a:r>
            <a:r>
              <a:rPr lang="en-US"/>
              <a:t>       </a:t>
            </a:r>
            <a:r>
              <a:rPr lang="vi-VN"/>
              <a:t>5.2e.  Người dùng nhập lại thông tin cho các trường không hợp lệ</a:t>
            </a:r>
            <a:endParaRPr lang="en-US"/>
          </a:p>
          <a:p>
            <a:pPr marL="139700" indent="0">
              <a:spcAft>
                <a:spcPts val="100"/>
              </a:spcAft>
              <a:buNone/>
            </a:pPr>
            <a:r>
              <a:rPr lang="vi-VN"/>
              <a:t>      </a:t>
            </a:r>
            <a:r>
              <a:rPr lang="en-US"/>
              <a:t>  </a:t>
            </a:r>
            <a:r>
              <a:rPr lang="vi-VN"/>
              <a:t>5.3e.  Hệ thống xác nhận lại tất cả các trường đã đạt yêu cầu</a:t>
            </a:r>
            <a:endParaRPr lang="en-US"/>
          </a:p>
          <a:p>
            <a:pPr marL="139700" indent="0">
              <a:spcAft>
                <a:spcPts val="100"/>
              </a:spcAft>
              <a:buNone/>
            </a:pPr>
            <a:r>
              <a:rPr lang="vi-VN"/>
              <a:t>      </a:t>
            </a:r>
            <a:r>
              <a:rPr lang="en-US"/>
              <a:t>   </a:t>
            </a:r>
            <a:r>
              <a:rPr lang="vi-VN"/>
              <a:t>7.1e.  Hệ thống gửi lại mã mới sau thời gian quy định kể từ lúc gửi mã cũ nếu người dùng</a:t>
            </a:r>
            <a:r>
              <a:rPr lang="en-US"/>
              <a:t> </a:t>
            </a:r>
            <a:r>
              <a:rPr lang="vi-VN"/>
              <a:t>chưa xác nhận </a:t>
            </a:r>
            <a:endParaRPr lang="en-US"/>
          </a:p>
          <a:p>
            <a:pPr marL="139700" indent="0">
              <a:buNone/>
            </a:pPr>
            <a:endParaRPr lang="en-US"/>
          </a:p>
          <a:p>
            <a:pPr marL="139700" indent="0">
              <a:buNone/>
            </a:pPr>
            <a:r>
              <a:rPr lang="en-US" b="1" i="1"/>
              <a:t>* </a:t>
            </a:r>
            <a:r>
              <a:rPr lang="vi-VN" b="1" i="1"/>
              <a:t>Business rules: </a:t>
            </a:r>
            <a:r>
              <a:rPr lang="vi-VN"/>
              <a:t>Không có</a:t>
            </a:r>
            <a:endParaRPr lang="en-US"/>
          </a:p>
          <a:p>
            <a:pPr marL="139700" indent="0">
              <a:buNone/>
            </a:pPr>
            <a:r>
              <a:rPr lang="en-US" b="1" i="1"/>
              <a:t>* </a:t>
            </a:r>
            <a:r>
              <a:rPr lang="vi-VN" b="1" i="1"/>
              <a:t>Yêu cầu phi chức năng:</a:t>
            </a:r>
            <a:r>
              <a:rPr lang="vi-VN"/>
              <a:t> Không có</a:t>
            </a:r>
            <a:endParaRPr lang="en-US"/>
          </a:p>
          <a:p>
            <a:pPr marL="139700" indent="0">
              <a:buNone/>
            </a:pPr>
            <a:r>
              <a:rPr lang="en-US" b="1"/>
              <a:t>* </a:t>
            </a:r>
            <a:r>
              <a:rPr lang="vi-VN" b="1" i="1"/>
              <a:t>Extension point: </a:t>
            </a:r>
            <a:r>
              <a:rPr lang="vi-VN"/>
              <a:t>Không có</a:t>
            </a:r>
            <a:endParaRPr lang="en-US"/>
          </a:p>
        </p:txBody>
      </p:sp>
      <p:pic>
        <p:nvPicPr>
          <p:cNvPr id="20" name="image105.png">
            <a:extLst>
              <a:ext uri="{FF2B5EF4-FFF2-40B4-BE49-F238E27FC236}">
                <a16:creationId xmlns:a16="http://schemas.microsoft.com/office/drawing/2014/main" id="{4F30A479-C8AB-45FB-9709-F17B3F802E88}"/>
              </a:ext>
            </a:extLst>
          </p:cNvPr>
          <p:cNvPicPr/>
          <p:nvPr/>
        </p:nvPicPr>
        <p:blipFill>
          <a:blip r:embed="rId3"/>
          <a:srcRect/>
          <a:stretch>
            <a:fillRect/>
          </a:stretch>
        </p:blipFill>
        <p:spPr>
          <a:xfrm>
            <a:off x="3743550" y="833429"/>
            <a:ext cx="2897875" cy="3867430"/>
          </a:xfrm>
          <a:prstGeom prst="roundRect">
            <a:avLst>
              <a:gd name="adj" fmla="val 947"/>
            </a:avLst>
          </a:prstGeom>
          <a:ln w="38100">
            <a:solidFill>
              <a:schemeClr val="tx1"/>
            </a:solidFill>
          </a:ln>
          <a:effectLst>
            <a:glow>
              <a:schemeClr val="accent1">
                <a:alpha val="40000"/>
              </a:schemeClr>
            </a:glow>
          </a:effectLst>
        </p:spPr>
      </p:pic>
    </p:spTree>
    <p:extLst>
      <p:ext uri="{BB962C8B-B14F-4D97-AF65-F5344CB8AC3E}">
        <p14:creationId xmlns:p14="http://schemas.microsoft.com/office/powerpoint/2010/main" val="115283999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89350" y="829975"/>
            <a:ext cx="2716910" cy="574200"/>
          </a:xfrm>
        </p:spPr>
        <p:txBody>
          <a:bodyPr/>
          <a:lstStyle/>
          <a:p>
            <a:r>
              <a:rPr lang="vi-VN" sz="1200" i="1"/>
              <a:t>Biểu đồ 1.5.2 </a:t>
            </a:r>
            <a:r>
              <a:rPr lang="vi-VN" sz="1200" b="0"/>
              <a:t>Đăng nhập</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575049" y="1273946"/>
            <a:ext cx="2831211"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endParaRPr lang="en-US">
              <a:solidFill>
                <a:schemeClr val="tx1"/>
              </a:solidFill>
            </a:endParaRPr>
          </a:p>
          <a:p>
            <a:pPr marL="104771" indent="0">
              <a:buNone/>
            </a:pPr>
            <a:r>
              <a:rPr lang="vi-VN">
                <a:solidFill>
                  <a:schemeClr val="tx1"/>
                </a:solidFill>
              </a:rPr>
              <a:t>Người dùng xác minh danh tính của mình để đăng nhập sử dụng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dùng,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endParaRPr lang="en-US">
              <a:solidFill>
                <a:schemeClr val="tx1"/>
              </a:solidFill>
            </a:endParaRPr>
          </a:p>
          <a:p>
            <a:pPr marL="104771" indent="0">
              <a:buNone/>
            </a:pPr>
            <a:r>
              <a:rPr lang="vi-VN">
                <a:solidFill>
                  <a:schemeClr val="tx1"/>
                </a:solidFill>
              </a:rPr>
              <a:t>Người dùng chọn chức năng đăng nhập tài khoản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lvl="0" indent="0">
              <a:buNone/>
            </a:pPr>
            <a:r>
              <a:rPr lang="vi-VN">
                <a:solidFill>
                  <a:schemeClr val="tx1"/>
                </a:solidFill>
              </a:rPr>
              <a:t>Hệ thống hiển thị giao diện đăng nhập ở trạng thái chờ</a:t>
            </a:r>
            <a:endParaRPr lang="en-US">
              <a:solidFill>
                <a:schemeClr val="tx1"/>
              </a:solidFill>
            </a:endParaRPr>
          </a:p>
          <a:p>
            <a:pPr marL="104771" lvl="0" indent="0">
              <a:buNone/>
            </a:pPr>
            <a:r>
              <a:rPr lang="vi-VN">
                <a:solidFill>
                  <a:schemeClr val="tx1"/>
                </a:solidFill>
              </a:rPr>
              <a:t>Thiết bị của người dùng được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vi-VN" b="1">
                <a:solidFill>
                  <a:schemeClr val="tx1"/>
                </a:solidFill>
              </a:rPr>
              <a:t>:</a:t>
            </a:r>
            <a:r>
              <a:rPr lang="vi-VN">
                <a:solidFill>
                  <a:schemeClr val="tx1"/>
                </a:solidFill>
              </a:rPr>
              <a:t> Không có</a:t>
            </a:r>
            <a:endParaRPr lang="en-US">
              <a:solidFill>
                <a:schemeClr val="tx1"/>
              </a:solidFill>
            </a:endParaRPr>
          </a:p>
        </p:txBody>
      </p:sp>
      <p:pic>
        <p:nvPicPr>
          <p:cNvPr id="11" name="image141.png">
            <a:extLst>
              <a:ext uri="{FF2B5EF4-FFF2-40B4-BE49-F238E27FC236}">
                <a16:creationId xmlns:a16="http://schemas.microsoft.com/office/drawing/2014/main" id="{85F0BE5B-EF77-497A-8589-68DE734EF789}"/>
              </a:ext>
            </a:extLst>
          </p:cNvPr>
          <p:cNvPicPr/>
          <p:nvPr/>
        </p:nvPicPr>
        <p:blipFill>
          <a:blip r:embed="rId3"/>
          <a:srcRect/>
          <a:stretch>
            <a:fillRect/>
          </a:stretch>
        </p:blipFill>
        <p:spPr>
          <a:xfrm>
            <a:off x="428687" y="829975"/>
            <a:ext cx="3203463" cy="4099998"/>
          </a:xfrm>
          <a:prstGeom prst="roundRect">
            <a:avLst>
              <a:gd name="adj" fmla="val 2387"/>
            </a:avLst>
          </a:prstGeom>
          <a:ln w="60325">
            <a:solidFill>
              <a:schemeClr val="tx1"/>
            </a:solidFill>
          </a:ln>
        </p:spPr>
      </p:pic>
    </p:spTree>
    <p:extLst>
      <p:ext uri="{BB962C8B-B14F-4D97-AF65-F5344CB8AC3E}">
        <p14:creationId xmlns:p14="http://schemas.microsoft.com/office/powerpoint/2010/main" val="30315123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89350" y="817275"/>
            <a:ext cx="2716910" cy="574200"/>
          </a:xfrm>
        </p:spPr>
        <p:txBody>
          <a:bodyPr/>
          <a:lstStyle/>
          <a:p>
            <a:r>
              <a:rPr lang="vi-VN" sz="1200" i="1"/>
              <a:t>Biểu đồ 1.5.2 </a:t>
            </a:r>
            <a:r>
              <a:rPr lang="vi-VN" sz="1200" b="0"/>
              <a:t>Đăng nhập</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575049" y="1261246"/>
            <a:ext cx="2831211"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600"/>
              </a:spcAft>
              <a:buNone/>
            </a:pPr>
            <a:r>
              <a:rPr lang="en-US" i="1">
                <a:solidFill>
                  <a:schemeClr val="tx1"/>
                </a:solidFill>
              </a:rPr>
              <a:t>- </a:t>
            </a:r>
            <a:r>
              <a:rPr lang="vi-VN">
                <a:solidFill>
                  <a:schemeClr val="tx1"/>
                </a:solidFill>
              </a:rPr>
              <a:t>Luồng cơ bản:</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Người dùng truy cập vào ứng dụng.</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Người dùng chọn chức năng đăng nhập.</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Hệ thống cung cấp form điền thông tin đăng nhập tài khoản.</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Người dùng điền tài khoản của mình và mật khẩu vào form đăng nhập được hệ thống đưa ra.</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Hệ thống xác minh thông tin của người dùng trùng khớp dữ liệu và cho phép họ đăng nhập sử dụng hệ thống.</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Hệ thống xác nhận tài khoản đã đăng nhập là của người dùng.</a:t>
            </a:r>
            <a:endParaRPr lang="en-US">
              <a:solidFill>
                <a:schemeClr val="tx1"/>
              </a:solidFill>
            </a:endParaRPr>
          </a:p>
          <a:p>
            <a:pPr marL="333371" lvl="0" indent="-228600">
              <a:spcAft>
                <a:spcPts val="300"/>
              </a:spcAft>
              <a:buClr>
                <a:schemeClr val="tx1"/>
              </a:buClr>
              <a:buSzPct val="100000"/>
              <a:buFont typeface="+mj-lt"/>
              <a:buAutoNum type="arabicPeriod"/>
            </a:pPr>
            <a:r>
              <a:rPr lang="vi-VN">
                <a:solidFill>
                  <a:schemeClr val="tx1"/>
                </a:solidFill>
              </a:rPr>
              <a:t>Hiển thị giao diện chính của người dùng.</a:t>
            </a:r>
            <a:endParaRPr lang="en-US">
              <a:solidFill>
                <a:schemeClr val="tx1"/>
              </a:solidFill>
            </a:endParaRPr>
          </a:p>
        </p:txBody>
      </p:sp>
      <p:pic>
        <p:nvPicPr>
          <p:cNvPr id="11" name="image141.png">
            <a:extLst>
              <a:ext uri="{FF2B5EF4-FFF2-40B4-BE49-F238E27FC236}">
                <a16:creationId xmlns:a16="http://schemas.microsoft.com/office/drawing/2014/main" id="{85F0BE5B-EF77-497A-8589-68DE734EF789}"/>
              </a:ext>
            </a:extLst>
          </p:cNvPr>
          <p:cNvPicPr/>
          <p:nvPr/>
        </p:nvPicPr>
        <p:blipFill>
          <a:blip r:embed="rId3"/>
          <a:srcRect/>
          <a:stretch>
            <a:fillRect/>
          </a:stretch>
        </p:blipFill>
        <p:spPr>
          <a:xfrm>
            <a:off x="428687" y="829975"/>
            <a:ext cx="3203463" cy="4099998"/>
          </a:xfrm>
          <a:prstGeom prst="roundRect">
            <a:avLst>
              <a:gd name="adj" fmla="val 2387"/>
            </a:avLst>
          </a:prstGeom>
          <a:ln w="60325">
            <a:solidFill>
              <a:schemeClr val="tx1"/>
            </a:solidFill>
          </a:ln>
        </p:spPr>
      </p:pic>
    </p:spTree>
    <p:extLst>
      <p:ext uri="{BB962C8B-B14F-4D97-AF65-F5344CB8AC3E}">
        <p14:creationId xmlns:p14="http://schemas.microsoft.com/office/powerpoint/2010/main" val="31588164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89350" y="817275"/>
            <a:ext cx="2716910" cy="574200"/>
          </a:xfrm>
        </p:spPr>
        <p:txBody>
          <a:bodyPr/>
          <a:lstStyle/>
          <a:p>
            <a:r>
              <a:rPr lang="vi-VN" sz="1200" i="1"/>
              <a:t>Biểu đồ 1.5.2 </a:t>
            </a:r>
            <a:r>
              <a:rPr lang="vi-VN" sz="1200" b="0"/>
              <a:t>Đăng nhập</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575050" y="1261251"/>
            <a:ext cx="2716804"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300"/>
              </a:spcAft>
              <a:buNone/>
            </a:pPr>
            <a:r>
              <a:rPr lang="en-US" i="1">
                <a:solidFill>
                  <a:schemeClr val="tx1"/>
                </a:solidFill>
              </a:rPr>
              <a:t>- </a:t>
            </a:r>
            <a:r>
              <a:rPr lang="vi-VN">
                <a:solidFill>
                  <a:schemeClr val="tx1"/>
                </a:solidFill>
              </a:rPr>
              <a:t>Luồng thay thế:</a:t>
            </a:r>
            <a:endParaRPr lang="en-US">
              <a:solidFill>
                <a:schemeClr val="tx1"/>
              </a:solidFill>
            </a:endParaRPr>
          </a:p>
          <a:p>
            <a:pPr marL="104771" indent="0">
              <a:spcBef>
                <a:spcPts val="100"/>
              </a:spcBef>
              <a:spcAft>
                <a:spcPts val="100"/>
              </a:spcAft>
              <a:buNone/>
            </a:pPr>
            <a:r>
              <a:rPr lang="en-US">
                <a:solidFill>
                  <a:schemeClr val="tx1"/>
                </a:solidFill>
              </a:rPr>
              <a:t>       </a:t>
            </a:r>
            <a:r>
              <a:rPr lang="vi-VN">
                <a:solidFill>
                  <a:schemeClr val="tx1"/>
                </a:solidFill>
              </a:rPr>
              <a:t>6.1. Hệ thống xác nhận tài khoản đã đăng nhập là của người quản trị.</a:t>
            </a:r>
            <a:endParaRPr lang="en-US">
              <a:solidFill>
                <a:schemeClr val="tx1"/>
              </a:solidFill>
            </a:endParaRPr>
          </a:p>
          <a:p>
            <a:pPr marL="104771" indent="0">
              <a:spcBef>
                <a:spcPts val="100"/>
              </a:spcBef>
              <a:spcAft>
                <a:spcPts val="100"/>
              </a:spcAft>
              <a:buNone/>
            </a:pPr>
            <a:r>
              <a:rPr lang="en-US">
                <a:solidFill>
                  <a:schemeClr val="tx1"/>
                </a:solidFill>
              </a:rPr>
              <a:t>       </a:t>
            </a:r>
            <a:r>
              <a:rPr lang="vi-VN">
                <a:solidFill>
                  <a:schemeClr val="tx1"/>
                </a:solidFill>
              </a:rPr>
              <a:t>6.2. Hiển thị giao diện của người quản trị viên</a:t>
            </a:r>
            <a:r>
              <a:rPr lang="en-US">
                <a:solidFill>
                  <a:schemeClr val="tx1"/>
                </a:solidFill>
              </a:rPr>
              <a:t>.</a:t>
            </a:r>
            <a:r>
              <a:rPr lang="vi-VN" i="1">
                <a:solidFill>
                  <a:schemeClr val="tx1"/>
                </a:solidFill>
              </a:rPr>
              <a:t> </a:t>
            </a:r>
            <a:endParaRPr lang="en-US" i="1">
              <a:solidFill>
                <a:schemeClr val="tx1"/>
              </a:solidFill>
            </a:endParaRPr>
          </a:p>
          <a:p>
            <a:pPr marL="104771" indent="0">
              <a:spcBef>
                <a:spcPts val="300"/>
              </a:spcBef>
              <a:spcAft>
                <a:spcPts val="300"/>
              </a:spcAft>
              <a:buNone/>
            </a:pPr>
            <a:r>
              <a:rPr lang="en-US">
                <a:solidFill>
                  <a:schemeClr val="tx1"/>
                </a:solidFill>
              </a:rPr>
              <a:t>- </a:t>
            </a:r>
            <a:r>
              <a:rPr lang="vi-VN">
                <a:solidFill>
                  <a:schemeClr val="tx1"/>
                </a:solidFill>
              </a:rPr>
              <a:t>Luồng ngoại lệ:</a:t>
            </a:r>
            <a:endParaRPr lang="en-US">
              <a:solidFill>
                <a:schemeClr val="tx1"/>
              </a:solidFill>
            </a:endParaRPr>
          </a:p>
          <a:p>
            <a:pPr marL="104771" indent="0">
              <a:spcAft>
                <a:spcPts val="100"/>
              </a:spcAft>
              <a:buNone/>
            </a:pPr>
            <a:r>
              <a:rPr lang="en-US">
                <a:solidFill>
                  <a:schemeClr val="tx1"/>
                </a:solidFill>
              </a:rPr>
              <a:t>       </a:t>
            </a:r>
            <a:r>
              <a:rPr lang="vi-VN">
                <a:solidFill>
                  <a:schemeClr val="tx1"/>
                </a:solidFill>
              </a:rPr>
              <a:t>5.1.  </a:t>
            </a:r>
            <a:r>
              <a:rPr lang="en-US">
                <a:solidFill>
                  <a:schemeClr val="tx1"/>
                </a:solidFill>
              </a:rPr>
              <a:t> </a:t>
            </a:r>
            <a:r>
              <a:rPr lang="vi-VN">
                <a:solidFill>
                  <a:schemeClr val="tx1"/>
                </a:solidFill>
              </a:rPr>
              <a:t>Hệ thống hiển thị thông báo không có tài khoản trùng khớp.</a:t>
            </a:r>
            <a:endParaRPr lang="en-US">
              <a:solidFill>
                <a:schemeClr val="tx1"/>
              </a:solidFill>
            </a:endParaRPr>
          </a:p>
          <a:p>
            <a:pPr marL="104771" indent="0">
              <a:spcAft>
                <a:spcPts val="100"/>
              </a:spcAft>
              <a:buNone/>
            </a:pPr>
            <a:r>
              <a:rPr lang="en-US">
                <a:solidFill>
                  <a:schemeClr val="tx1"/>
                </a:solidFill>
              </a:rPr>
              <a:t>       </a:t>
            </a:r>
            <a:r>
              <a:rPr lang="vi-VN">
                <a:solidFill>
                  <a:schemeClr val="tx1"/>
                </a:solidFill>
              </a:rPr>
              <a:t>5.1e. Người dùng chọn chức năng đăng ký tài khoản.</a:t>
            </a:r>
            <a:endParaRPr lang="en-US">
              <a:solidFill>
                <a:schemeClr val="tx1"/>
              </a:solidFill>
            </a:endParaRPr>
          </a:p>
          <a:p>
            <a:pPr marL="104771" indent="0">
              <a:spcAft>
                <a:spcPts val="100"/>
              </a:spcAft>
              <a:buNone/>
            </a:pPr>
            <a:r>
              <a:rPr lang="en-US">
                <a:solidFill>
                  <a:schemeClr val="tx1"/>
                </a:solidFill>
              </a:rPr>
              <a:t>       </a:t>
            </a:r>
            <a:r>
              <a:rPr lang="vi-VN">
                <a:solidFill>
                  <a:schemeClr val="tx1"/>
                </a:solidFill>
              </a:rPr>
              <a:t>5.2.   Hệ thống hiển thị thông báo sai mật khẩu.</a:t>
            </a:r>
            <a:endParaRPr lang="en-US">
              <a:solidFill>
                <a:schemeClr val="tx1"/>
              </a:solidFill>
            </a:endParaRPr>
          </a:p>
          <a:p>
            <a:pPr marL="104771" indent="0">
              <a:spcAft>
                <a:spcPts val="100"/>
              </a:spcAft>
              <a:buNone/>
            </a:pPr>
            <a:r>
              <a:rPr lang="en-US">
                <a:solidFill>
                  <a:schemeClr val="tx1"/>
                </a:solidFill>
              </a:rPr>
              <a:t>       </a:t>
            </a:r>
            <a:r>
              <a:rPr lang="vi-VN">
                <a:solidFill>
                  <a:schemeClr val="tx1"/>
                </a:solidFill>
              </a:rPr>
              <a:t>5.2e. Người dùng chọn chức năng lấy lại mật khẩu.</a:t>
            </a:r>
            <a:endParaRPr lang="en-US">
              <a:solidFill>
                <a:schemeClr val="tx1"/>
              </a:solidFill>
            </a:endParaRPr>
          </a:p>
          <a:p>
            <a:pPr marL="104771" indent="0">
              <a:buNone/>
            </a:pPr>
            <a:endParaRPr lang="en-US">
              <a:solidFill>
                <a:schemeClr val="tx1"/>
              </a:solidFill>
            </a:endParaRPr>
          </a:p>
        </p:txBody>
      </p:sp>
      <p:pic>
        <p:nvPicPr>
          <p:cNvPr id="11" name="image141.png">
            <a:extLst>
              <a:ext uri="{FF2B5EF4-FFF2-40B4-BE49-F238E27FC236}">
                <a16:creationId xmlns:a16="http://schemas.microsoft.com/office/drawing/2014/main" id="{85F0BE5B-EF77-497A-8589-68DE734EF789}"/>
              </a:ext>
            </a:extLst>
          </p:cNvPr>
          <p:cNvPicPr/>
          <p:nvPr/>
        </p:nvPicPr>
        <p:blipFill>
          <a:blip r:embed="rId3"/>
          <a:srcRect/>
          <a:stretch>
            <a:fillRect/>
          </a:stretch>
        </p:blipFill>
        <p:spPr>
          <a:xfrm>
            <a:off x="428687" y="829975"/>
            <a:ext cx="3203463" cy="4099998"/>
          </a:xfrm>
          <a:prstGeom prst="roundRect">
            <a:avLst>
              <a:gd name="adj" fmla="val 2387"/>
            </a:avLst>
          </a:prstGeom>
          <a:ln w="60325">
            <a:solidFill>
              <a:schemeClr val="tx1"/>
            </a:solidFill>
          </a:ln>
        </p:spPr>
      </p:pic>
    </p:spTree>
    <p:extLst>
      <p:ext uri="{BB962C8B-B14F-4D97-AF65-F5344CB8AC3E}">
        <p14:creationId xmlns:p14="http://schemas.microsoft.com/office/powerpoint/2010/main" val="334419432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89350" y="817275"/>
            <a:ext cx="2716910" cy="574200"/>
          </a:xfrm>
        </p:spPr>
        <p:txBody>
          <a:bodyPr/>
          <a:lstStyle/>
          <a:p>
            <a:r>
              <a:rPr lang="vi-VN" sz="1200" i="1"/>
              <a:t>Biểu đồ 1.5.2 </a:t>
            </a:r>
            <a:r>
              <a:rPr lang="vi-VN" sz="1200" b="0"/>
              <a:t>Đăng nhập</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575050" y="1261251"/>
            <a:ext cx="2716804"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a:solidFill>
                  <a:schemeClr val="tx1"/>
                </a:solidFill>
              </a:rPr>
              <a:t>* </a:t>
            </a:r>
            <a:r>
              <a:rPr lang="vi-VN" b="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a:solidFill>
                  <a:schemeClr val="tx1"/>
                </a:solidFill>
              </a:rPr>
              <a:t>* </a:t>
            </a:r>
            <a:r>
              <a:rPr lang="vi-VN" b="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a:solidFill>
                  <a:schemeClr val="tx1"/>
                </a:solidFill>
              </a:rPr>
              <a:t>* </a:t>
            </a:r>
            <a:r>
              <a:rPr lang="vi-VN" b="1">
                <a:solidFill>
                  <a:schemeClr val="tx1"/>
                </a:solidFill>
              </a:rPr>
              <a:t>Extension point:</a:t>
            </a:r>
            <a:r>
              <a:rPr lang="vi-VN">
                <a:solidFill>
                  <a:schemeClr val="tx1"/>
                </a:solidFill>
              </a:rPr>
              <a:t> </a:t>
            </a:r>
            <a:endParaRPr lang="en-US">
              <a:solidFill>
                <a:schemeClr val="tx1"/>
              </a:solidFill>
            </a:endParaRPr>
          </a:p>
          <a:p>
            <a:pPr marL="104771" lvl="0" indent="0">
              <a:spcBef>
                <a:spcPts val="300"/>
              </a:spcBef>
              <a:spcAft>
                <a:spcPts val="100"/>
              </a:spcAft>
              <a:buNone/>
            </a:pPr>
            <a:r>
              <a:rPr lang="en-US">
                <a:solidFill>
                  <a:schemeClr val="tx1"/>
                </a:solidFill>
              </a:rPr>
              <a:t>- </a:t>
            </a:r>
            <a:r>
              <a:rPr lang="vi-VN">
                <a:solidFill>
                  <a:schemeClr val="tx1"/>
                </a:solidFill>
              </a:rPr>
              <a:t>Lấy lại mật khẩu</a:t>
            </a:r>
            <a:endParaRPr lang="en-US">
              <a:solidFill>
                <a:schemeClr val="tx1"/>
              </a:solidFill>
            </a:endParaRPr>
          </a:p>
          <a:p>
            <a:pPr marL="104771" lvl="0" indent="0">
              <a:spcBef>
                <a:spcPts val="100"/>
              </a:spcBef>
              <a:spcAft>
                <a:spcPts val="100"/>
              </a:spcAft>
              <a:buNone/>
            </a:pPr>
            <a:r>
              <a:rPr lang="en-US">
                <a:solidFill>
                  <a:schemeClr val="tx1"/>
                </a:solidFill>
              </a:rPr>
              <a:t>- </a:t>
            </a:r>
            <a:r>
              <a:rPr lang="vi-VN">
                <a:solidFill>
                  <a:schemeClr val="tx1"/>
                </a:solidFill>
              </a:rPr>
              <a:t>Chỉnh sửa thông tin hồ sơ</a:t>
            </a:r>
            <a:endParaRPr lang="en-US">
              <a:solidFill>
                <a:schemeClr val="tx1"/>
              </a:solidFill>
            </a:endParaRPr>
          </a:p>
          <a:p>
            <a:pPr marL="104771" lvl="0" indent="0">
              <a:spcBef>
                <a:spcPts val="100"/>
              </a:spcBef>
              <a:spcAft>
                <a:spcPts val="100"/>
              </a:spcAft>
              <a:buNone/>
            </a:pPr>
            <a:r>
              <a:rPr lang="en-US">
                <a:solidFill>
                  <a:schemeClr val="tx1"/>
                </a:solidFill>
              </a:rPr>
              <a:t>- </a:t>
            </a:r>
            <a:r>
              <a:rPr lang="vi-VN">
                <a:solidFill>
                  <a:schemeClr val="tx1"/>
                </a:solidFill>
              </a:rPr>
              <a:t>Xóa tài khoản</a:t>
            </a:r>
            <a:endParaRPr lang="en-US">
              <a:solidFill>
                <a:schemeClr val="tx1"/>
              </a:solidFill>
            </a:endParaRPr>
          </a:p>
          <a:p>
            <a:pPr marL="104771" lvl="0" indent="0">
              <a:spcBef>
                <a:spcPts val="100"/>
              </a:spcBef>
              <a:spcAft>
                <a:spcPts val="100"/>
              </a:spcAft>
              <a:buNone/>
            </a:pPr>
            <a:r>
              <a:rPr lang="en-US">
                <a:solidFill>
                  <a:schemeClr val="tx1"/>
                </a:solidFill>
              </a:rPr>
              <a:t>- </a:t>
            </a:r>
            <a:r>
              <a:rPr lang="vi-VN">
                <a:solidFill>
                  <a:schemeClr val="tx1"/>
                </a:solidFill>
              </a:rPr>
              <a:t>Đổi mật khẩu</a:t>
            </a:r>
            <a:endParaRPr lang="en-US">
              <a:solidFill>
                <a:schemeClr val="tx1"/>
              </a:solidFill>
            </a:endParaRPr>
          </a:p>
          <a:p>
            <a:pPr marL="104771" lvl="0" indent="0">
              <a:spcBef>
                <a:spcPts val="100"/>
              </a:spcBef>
              <a:spcAft>
                <a:spcPts val="100"/>
              </a:spcAft>
              <a:buNone/>
            </a:pPr>
            <a:r>
              <a:rPr lang="en-US">
                <a:solidFill>
                  <a:schemeClr val="tx1"/>
                </a:solidFill>
              </a:rPr>
              <a:t>- </a:t>
            </a:r>
            <a:r>
              <a:rPr lang="vi-VN">
                <a:solidFill>
                  <a:schemeClr val="tx1"/>
                </a:solidFill>
              </a:rPr>
              <a:t>Đăng xuất</a:t>
            </a:r>
            <a:endParaRPr lang="en-US">
              <a:solidFill>
                <a:schemeClr val="tx1"/>
              </a:solidFill>
            </a:endParaRPr>
          </a:p>
          <a:p>
            <a:pPr marL="104771" indent="0">
              <a:buNone/>
            </a:pPr>
            <a:endParaRPr lang="en-US">
              <a:solidFill>
                <a:schemeClr val="tx1"/>
              </a:solidFill>
            </a:endParaRPr>
          </a:p>
        </p:txBody>
      </p:sp>
      <p:pic>
        <p:nvPicPr>
          <p:cNvPr id="11" name="image141.png">
            <a:extLst>
              <a:ext uri="{FF2B5EF4-FFF2-40B4-BE49-F238E27FC236}">
                <a16:creationId xmlns:a16="http://schemas.microsoft.com/office/drawing/2014/main" id="{85F0BE5B-EF77-497A-8589-68DE734EF789}"/>
              </a:ext>
            </a:extLst>
          </p:cNvPr>
          <p:cNvPicPr/>
          <p:nvPr/>
        </p:nvPicPr>
        <p:blipFill>
          <a:blip r:embed="rId3"/>
          <a:srcRect/>
          <a:stretch>
            <a:fillRect/>
          </a:stretch>
        </p:blipFill>
        <p:spPr>
          <a:xfrm>
            <a:off x="428687" y="829975"/>
            <a:ext cx="3203463" cy="4099998"/>
          </a:xfrm>
          <a:prstGeom prst="roundRect">
            <a:avLst>
              <a:gd name="adj" fmla="val 2387"/>
            </a:avLst>
          </a:prstGeom>
          <a:ln w="60325">
            <a:solidFill>
              <a:schemeClr val="tx1"/>
            </a:solidFill>
          </a:ln>
        </p:spPr>
      </p:pic>
    </p:spTree>
    <p:extLst>
      <p:ext uri="{BB962C8B-B14F-4D97-AF65-F5344CB8AC3E}">
        <p14:creationId xmlns:p14="http://schemas.microsoft.com/office/powerpoint/2010/main" val="301405590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66212" y="817275"/>
            <a:ext cx="2940048" cy="574200"/>
          </a:xfrm>
        </p:spPr>
        <p:txBody>
          <a:bodyPr/>
          <a:lstStyle/>
          <a:p>
            <a:r>
              <a:rPr lang="vi-VN" sz="1200" i="1"/>
              <a:t>Biểu đồ 1.5.2.1 </a:t>
            </a:r>
            <a:r>
              <a:rPr lang="vi-VN" sz="1200" b="0"/>
              <a:t>Lấy lại mật khẩu</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245280" y="1273949"/>
            <a:ext cx="3016817"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a:t>
            </a:r>
            <a:r>
              <a:rPr lang="vi-VN" b="1" i="1">
                <a:solidFill>
                  <a:schemeClr val="tx1"/>
                </a:solidFill>
              </a:rPr>
              <a:t>Mô tả: </a:t>
            </a:r>
            <a:r>
              <a:rPr lang="vi-VN">
                <a:solidFill>
                  <a:schemeClr val="tx1"/>
                </a:solidFill>
              </a:rPr>
              <a:t>Người dùng có thể đặt lại mật khẩu đăng nhập của mình khi quên mật khẩu trên website xem phim trực tuyến.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Tác nhân chính:</a:t>
            </a:r>
            <a:r>
              <a:rPr lang="vi-VN">
                <a:solidFill>
                  <a:schemeClr val="tx1"/>
                </a:solidFill>
              </a:rPr>
              <a:t> Người dùng, hệ thống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Điều kiện kích hoạt ca sử dụng:</a:t>
            </a:r>
            <a:r>
              <a:rPr lang="en-US" b="1" i="1">
                <a:solidFill>
                  <a:schemeClr val="tx1"/>
                </a:solidFill>
              </a:rPr>
              <a:t> </a:t>
            </a:r>
            <a:r>
              <a:rPr lang="vi-VN">
                <a:solidFill>
                  <a:schemeClr val="tx1"/>
                </a:solidFill>
              </a:rPr>
              <a:t>Người dùng quên mật khẩu đăng nhập của mình trên website và ấn vào nút “Quên mật khẩu” để tạo mật khẩu mới.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Tiền điều kiện: </a:t>
            </a:r>
            <a:r>
              <a:rPr lang="vi-VN">
                <a:solidFill>
                  <a:schemeClr val="tx1"/>
                </a:solidFill>
              </a:rPr>
              <a:t>Người dùng đã đăng ký tài khoản trên website.</a:t>
            </a:r>
            <a:endParaRPr lang="en-US">
              <a:solidFill>
                <a:schemeClr val="tx1"/>
              </a:solidFill>
            </a:endParaRPr>
          </a:p>
          <a:p>
            <a:pPr marL="104771" indent="0">
              <a:buNone/>
            </a:pPr>
            <a:r>
              <a:rPr lang="vi-VN" b="1" i="1">
                <a:solidFill>
                  <a:schemeClr val="tx1"/>
                </a:solidFill>
              </a:rPr>
              <a:t> </a:t>
            </a:r>
            <a:endParaRPr lang="en-US" b="1" i="1">
              <a:solidFill>
                <a:schemeClr val="tx1"/>
              </a:solidFill>
            </a:endParaRPr>
          </a:p>
          <a:p>
            <a:pPr marL="104771" indent="0">
              <a:buNone/>
            </a:pPr>
            <a:r>
              <a:rPr lang="en-US" b="1">
                <a:solidFill>
                  <a:schemeClr val="tx1"/>
                </a:solidFill>
              </a:rPr>
              <a:t>*</a:t>
            </a:r>
            <a:r>
              <a:rPr lang="vi-VN" b="1" i="1">
                <a:solidFill>
                  <a:schemeClr val="tx1"/>
                </a:solidFill>
              </a:rPr>
              <a:t>Hậu điều kiện</a:t>
            </a:r>
            <a:r>
              <a:rPr lang="vi-VN" b="1">
                <a:solidFill>
                  <a:schemeClr val="tx1"/>
                </a:solidFill>
              </a:rPr>
              <a:t>: </a:t>
            </a:r>
            <a:r>
              <a:rPr lang="vi-VN">
                <a:solidFill>
                  <a:schemeClr val="tx1"/>
                </a:solidFill>
              </a:rPr>
              <a:t>Người dùng có thể đăng nhập vào tài khoản của mình bằng mật khẩu mới.</a:t>
            </a:r>
            <a:endParaRPr lang="en-US">
              <a:solidFill>
                <a:schemeClr val="tx1"/>
              </a:solidFill>
            </a:endParaRPr>
          </a:p>
        </p:txBody>
      </p:sp>
      <p:pic>
        <p:nvPicPr>
          <p:cNvPr id="7" name="image81.png" descr="Không có mô tả.">
            <a:extLst>
              <a:ext uri="{FF2B5EF4-FFF2-40B4-BE49-F238E27FC236}">
                <a16:creationId xmlns:a16="http://schemas.microsoft.com/office/drawing/2014/main" id="{A408D447-1C87-45C0-AB29-53901BCD7BD4}"/>
              </a:ext>
            </a:extLst>
          </p:cNvPr>
          <p:cNvPicPr/>
          <p:nvPr/>
        </p:nvPicPr>
        <p:blipFill>
          <a:blip r:embed="rId3"/>
          <a:srcRect/>
          <a:stretch>
            <a:fillRect/>
          </a:stretch>
        </p:blipFill>
        <p:spPr>
          <a:xfrm>
            <a:off x="257540" y="755610"/>
            <a:ext cx="3016915" cy="4248190"/>
          </a:xfrm>
          <a:prstGeom prst="roundRect">
            <a:avLst>
              <a:gd name="adj" fmla="val 7027"/>
            </a:avLst>
          </a:prstGeom>
          <a:solidFill>
            <a:schemeClr val="tx1"/>
          </a:solidFill>
          <a:ln/>
        </p:spPr>
      </p:pic>
    </p:spTree>
    <p:extLst>
      <p:ext uri="{BB962C8B-B14F-4D97-AF65-F5344CB8AC3E}">
        <p14:creationId xmlns:p14="http://schemas.microsoft.com/office/powerpoint/2010/main" val="116796870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721616" y="2327908"/>
            <a:ext cx="487311" cy="125655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68569" tIns="68569" rIns="68569" bIns="68569" anchor="ctr" anchorCtr="0">
            <a:noAutofit/>
          </a:bodyPr>
          <a:lstStyle/>
          <a:p>
            <a:endParaRPr sz="1050"/>
          </a:p>
        </p:txBody>
      </p:sp>
      <p:grpSp>
        <p:nvGrpSpPr>
          <p:cNvPr id="580" name="Google Shape;580;p37"/>
          <p:cNvGrpSpPr/>
          <p:nvPr/>
        </p:nvGrpSpPr>
        <p:grpSpPr>
          <a:xfrm>
            <a:off x="3576343" y="2142498"/>
            <a:ext cx="2243780" cy="1074223"/>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68569" tIns="68569" rIns="68569" bIns="68569" anchor="ctr" anchorCtr="0">
              <a:noAutofit/>
            </a:bodyPr>
            <a:lstStyle/>
            <a:p>
              <a:endParaRPr sz="1050"/>
            </a:p>
          </p:txBody>
        </p:sp>
      </p:grpSp>
      <p:sp>
        <p:nvSpPr>
          <p:cNvPr id="583" name="Google Shape;583;p37"/>
          <p:cNvSpPr/>
          <p:nvPr/>
        </p:nvSpPr>
        <p:spPr>
          <a:xfrm>
            <a:off x="1887720" y="2063610"/>
            <a:ext cx="1513277" cy="115311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68569" tIns="68569" rIns="68569" bIns="68569" anchor="ctr" anchorCtr="0">
            <a:noAutofit/>
          </a:bodyPr>
          <a:lstStyle/>
          <a:p>
            <a:endParaRPr sz="1050"/>
          </a:p>
        </p:txBody>
      </p:sp>
      <p:sp>
        <p:nvSpPr>
          <p:cNvPr id="585" name="Google Shape;585;p37"/>
          <p:cNvSpPr txBox="1">
            <a:spLocks noGrp="1"/>
          </p:cNvSpPr>
          <p:nvPr>
            <p:ph type="title"/>
          </p:nvPr>
        </p:nvSpPr>
        <p:spPr>
          <a:xfrm>
            <a:off x="3661651" y="2330138"/>
            <a:ext cx="1944889" cy="631350"/>
          </a:xfrm>
          <a:prstGeom prst="rect">
            <a:avLst/>
          </a:prstGeom>
        </p:spPr>
        <p:txBody>
          <a:bodyPr spcFirstLastPara="1" wrap="square" lIns="68569" tIns="68569" rIns="68569" bIns="68569" anchor="ctr" anchorCtr="0">
            <a:noAutofit/>
          </a:bodyPr>
          <a:lstStyle/>
          <a:p>
            <a:r>
              <a:rPr lang="vi-VN" sz="2800"/>
              <a:t>Đặc tả yêu cầu</a:t>
            </a:r>
            <a:endParaRPr sz="2800"/>
          </a:p>
        </p:txBody>
      </p:sp>
      <p:sp>
        <p:nvSpPr>
          <p:cNvPr id="586" name="Google Shape;586;p37"/>
          <p:cNvSpPr txBox="1">
            <a:spLocks noGrp="1"/>
          </p:cNvSpPr>
          <p:nvPr>
            <p:ph type="subTitle" idx="1"/>
          </p:nvPr>
        </p:nvSpPr>
        <p:spPr>
          <a:xfrm rot="462">
            <a:off x="3796645" y="3290147"/>
            <a:ext cx="1674900" cy="472950"/>
          </a:xfrm>
          <a:prstGeom prst="rect">
            <a:avLst/>
          </a:prstGeom>
        </p:spPr>
        <p:txBody>
          <a:bodyPr spcFirstLastPara="1" wrap="square" lIns="68569" tIns="68569" rIns="68569" bIns="68569" anchor="t" anchorCtr="0">
            <a:noAutofit/>
          </a:bodyPr>
          <a:lstStyle/>
          <a:p>
            <a:pPr marL="0" indent="0">
              <a:spcBef>
                <a:spcPts val="1200"/>
              </a:spcBef>
              <a:spcAft>
                <a:spcPts val="1200"/>
              </a:spcAft>
            </a:pPr>
            <a:endParaRPr/>
          </a:p>
        </p:txBody>
      </p:sp>
      <p:sp>
        <p:nvSpPr>
          <p:cNvPr id="584" name="Google Shape;584;p37"/>
          <p:cNvSpPr txBox="1">
            <a:spLocks noGrp="1"/>
          </p:cNvSpPr>
          <p:nvPr>
            <p:ph type="title" idx="2"/>
          </p:nvPr>
        </p:nvSpPr>
        <p:spPr>
          <a:xfrm>
            <a:off x="2063066" y="2377598"/>
            <a:ext cx="1162575" cy="678375"/>
          </a:xfrm>
          <a:prstGeom prst="rect">
            <a:avLst/>
          </a:prstGeom>
        </p:spPr>
        <p:txBody>
          <a:bodyPr spcFirstLastPara="1" wrap="square" lIns="68569" tIns="68569" rIns="68569" bIns="68569" anchor="ctr" anchorCtr="0">
            <a:noAutofit/>
          </a:bodyPr>
          <a:lstStyle/>
          <a:p>
            <a:r>
              <a:rPr lang="en"/>
              <a:t>01</a:t>
            </a:r>
            <a:endParaRPr/>
          </a:p>
        </p:txBody>
      </p:sp>
      <p:grpSp>
        <p:nvGrpSpPr>
          <p:cNvPr id="587" name="Google Shape;587;p37"/>
          <p:cNvGrpSpPr/>
          <p:nvPr/>
        </p:nvGrpSpPr>
        <p:grpSpPr>
          <a:xfrm rot="2700000">
            <a:off x="85164" y="2843941"/>
            <a:ext cx="1293707" cy="1264713"/>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594" name="Google Shape;594;p37"/>
          <p:cNvSpPr/>
          <p:nvPr/>
        </p:nvSpPr>
        <p:spPr>
          <a:xfrm>
            <a:off x="331419" y="3893703"/>
            <a:ext cx="487314" cy="487403"/>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nvGrpSpPr>
          <p:cNvPr id="595" name="Google Shape;595;p37"/>
          <p:cNvGrpSpPr/>
          <p:nvPr/>
        </p:nvGrpSpPr>
        <p:grpSpPr>
          <a:xfrm rot="585029">
            <a:off x="1044737" y="3697340"/>
            <a:ext cx="783763" cy="766197"/>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68569" tIns="68569" rIns="68569" bIns="68569" anchor="ctr" anchorCtr="0">
              <a:noAutofit/>
            </a:bodyPr>
            <a:lstStyle/>
            <a:p>
              <a:endParaRPr sz="105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grpSp>
      <p:sp>
        <p:nvSpPr>
          <p:cNvPr id="602" name="Google Shape;602;p37"/>
          <p:cNvSpPr/>
          <p:nvPr/>
        </p:nvSpPr>
        <p:spPr>
          <a:xfrm>
            <a:off x="1939968" y="3914404"/>
            <a:ext cx="126206" cy="12622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3" name="Google Shape;603;p37"/>
          <p:cNvSpPr/>
          <p:nvPr/>
        </p:nvSpPr>
        <p:spPr>
          <a:xfrm>
            <a:off x="538211" y="2611485"/>
            <a:ext cx="73746" cy="737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66212" y="817275"/>
            <a:ext cx="2940048" cy="574200"/>
          </a:xfrm>
        </p:spPr>
        <p:txBody>
          <a:bodyPr/>
          <a:lstStyle/>
          <a:p>
            <a:r>
              <a:rPr lang="vi-VN" sz="1200" i="1"/>
              <a:t>Biểu đồ 1.5.2.1 </a:t>
            </a:r>
            <a:r>
              <a:rPr lang="vi-VN" sz="1200" b="0"/>
              <a:t>Lấy lại mật khẩu</a:t>
            </a:r>
            <a:endParaRPr lang="en-US" sz="1200" b="0"/>
          </a:p>
        </p:txBody>
      </p:sp>
      <p:sp>
        <p:nvSpPr>
          <p:cNvPr id="10" name="Subtitle 2">
            <a:extLst>
              <a:ext uri="{FF2B5EF4-FFF2-40B4-BE49-F238E27FC236}">
                <a16:creationId xmlns:a16="http://schemas.microsoft.com/office/drawing/2014/main" id="{F75FA017-D203-44D8-AEA7-C47C24239A3C}"/>
              </a:ext>
            </a:extLst>
          </p:cNvPr>
          <p:cNvSpPr txBox="1">
            <a:spLocks/>
          </p:cNvSpPr>
          <p:nvPr/>
        </p:nvSpPr>
        <p:spPr>
          <a:xfrm rot="-259">
            <a:off x="3155951" y="1185047"/>
            <a:ext cx="3250310"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spcBef>
                <a:spcPts val="300"/>
              </a:spcBef>
              <a:spcAft>
                <a:spcPts val="300"/>
              </a:spcAft>
              <a:buNone/>
            </a:pPr>
            <a:r>
              <a:rPr lang="en-US" b="1" i="1">
                <a:solidFill>
                  <a:schemeClr val="tx1"/>
                </a:solidFill>
              </a:rPr>
              <a:t>* </a:t>
            </a:r>
            <a:r>
              <a:rPr lang="vi-VN" b="1" i="1">
                <a:solidFill>
                  <a:schemeClr val="tx1"/>
                </a:solidFill>
              </a:rPr>
              <a:t>Các luồng sự kiện:</a:t>
            </a:r>
            <a:endParaRPr lang="en-US">
              <a:solidFill>
                <a:schemeClr val="tx1"/>
              </a:solidFill>
            </a:endParaRPr>
          </a:p>
          <a:p>
            <a:pPr marL="104771" indent="0">
              <a:spcBef>
                <a:spcPts val="300"/>
              </a:spcBef>
              <a:spcAft>
                <a:spcPts val="300"/>
              </a:spcAft>
              <a:buNone/>
            </a:pPr>
            <a:r>
              <a:rPr lang="en-US" i="1">
                <a:solidFill>
                  <a:schemeClr val="tx1"/>
                </a:solidFill>
              </a:rPr>
              <a:t>- </a:t>
            </a:r>
            <a:r>
              <a:rPr lang="vi-VN" i="1">
                <a:solidFill>
                  <a:schemeClr val="tx1"/>
                </a:solidFill>
              </a:rPr>
              <a:t>Luồng cơ bản:</a:t>
            </a:r>
            <a:endParaRPr lang="en-US">
              <a:solidFill>
                <a:schemeClr val="tx1"/>
              </a:solidFill>
            </a:endParaRPr>
          </a:p>
          <a:p>
            <a:pPr marL="333371" indent="-228600">
              <a:buClr>
                <a:schemeClr val="tx1"/>
              </a:buClr>
              <a:buFont typeface="+mj-lt"/>
              <a:buAutoNum type="arabicPeriod"/>
            </a:pPr>
            <a:r>
              <a:rPr lang="vi-VN">
                <a:solidFill>
                  <a:schemeClr val="tx1"/>
                </a:solidFill>
              </a:rPr>
              <a:t>Người dùng chọn "Quên mật khẩu" trên trang đăng nhập.</a:t>
            </a:r>
            <a:endParaRPr lang="en-US">
              <a:solidFill>
                <a:schemeClr val="tx1"/>
              </a:solidFill>
            </a:endParaRPr>
          </a:p>
          <a:p>
            <a:pPr marL="333371" indent="-228600">
              <a:buClr>
                <a:schemeClr val="tx1"/>
              </a:buClr>
              <a:buFont typeface="+mj-lt"/>
              <a:buAutoNum type="arabicPeriod"/>
            </a:pPr>
            <a:r>
              <a:rPr lang="vi-VN">
                <a:solidFill>
                  <a:schemeClr val="tx1"/>
                </a:solidFill>
              </a:rPr>
              <a:t>Hệ thống yêu cầu người dùng nhập địa chỉ email đã đăng ký.</a:t>
            </a:r>
            <a:endParaRPr lang="en-US">
              <a:solidFill>
                <a:schemeClr val="tx1"/>
              </a:solidFill>
            </a:endParaRPr>
          </a:p>
          <a:p>
            <a:pPr marL="333371" indent="-228600">
              <a:buClr>
                <a:schemeClr val="tx1"/>
              </a:buClr>
              <a:buFont typeface="+mj-lt"/>
              <a:buAutoNum type="arabicPeriod"/>
            </a:pPr>
            <a:r>
              <a:rPr lang="vi-VN">
                <a:solidFill>
                  <a:schemeClr val="tx1"/>
                </a:solidFill>
              </a:rPr>
              <a:t>Người dùng nhập địa chỉ email và nhấn nút "Gửi".</a:t>
            </a:r>
            <a:endParaRPr lang="en-US">
              <a:solidFill>
                <a:schemeClr val="tx1"/>
              </a:solidFill>
            </a:endParaRPr>
          </a:p>
          <a:p>
            <a:pPr marL="333371" indent="-228600">
              <a:buClr>
                <a:schemeClr val="tx1"/>
              </a:buClr>
              <a:buFont typeface="+mj-lt"/>
              <a:buAutoNum type="arabicPeriod"/>
            </a:pPr>
            <a:r>
              <a:rPr lang="vi-VN">
                <a:solidFill>
                  <a:schemeClr val="tx1"/>
                </a:solidFill>
              </a:rPr>
              <a:t>Hệ thống gửi email chứa mã xác nhận 6 số đến địa chỉ email của người dùng.</a:t>
            </a:r>
            <a:endParaRPr lang="en-US">
              <a:solidFill>
                <a:schemeClr val="tx1"/>
              </a:solidFill>
            </a:endParaRPr>
          </a:p>
          <a:p>
            <a:pPr marL="333371" indent="-228600">
              <a:buClr>
                <a:schemeClr val="tx1"/>
              </a:buClr>
              <a:buFont typeface="+mj-lt"/>
              <a:buAutoNum type="arabicPeriod"/>
            </a:pPr>
            <a:r>
              <a:rPr lang="vi-VN">
                <a:solidFill>
                  <a:schemeClr val="tx1"/>
                </a:solidFill>
              </a:rPr>
              <a:t>Người dùng kiểm tra email và nhập mã xác nhận vào trang đặt lại mật khẩu.</a:t>
            </a:r>
            <a:endParaRPr lang="en-US">
              <a:solidFill>
                <a:schemeClr val="tx1"/>
              </a:solidFill>
            </a:endParaRPr>
          </a:p>
          <a:p>
            <a:pPr marL="333371" indent="-228600">
              <a:buClr>
                <a:schemeClr val="tx1"/>
              </a:buClr>
              <a:buFont typeface="+mj-lt"/>
              <a:buAutoNum type="arabicPeriod"/>
            </a:pPr>
            <a:r>
              <a:rPr lang="vi-VN">
                <a:solidFill>
                  <a:schemeClr val="tx1"/>
                </a:solidFill>
              </a:rPr>
              <a:t>Hệ thống hiển thị form đặt lại mật khẩu cho người dùng.</a:t>
            </a:r>
            <a:endParaRPr lang="en-US">
              <a:solidFill>
                <a:schemeClr val="tx1"/>
              </a:solidFill>
            </a:endParaRPr>
          </a:p>
          <a:p>
            <a:pPr marL="333371" indent="-228600">
              <a:buClr>
                <a:schemeClr val="tx1"/>
              </a:buClr>
              <a:buFont typeface="+mj-lt"/>
              <a:buAutoNum type="arabicPeriod"/>
            </a:pPr>
            <a:r>
              <a:rPr lang="vi-VN">
                <a:solidFill>
                  <a:schemeClr val="tx1"/>
                </a:solidFill>
              </a:rPr>
              <a:t>Người dùng nhập mật khẩu mới và xác nhận mật khẩu.</a:t>
            </a:r>
            <a:endParaRPr lang="en-US">
              <a:solidFill>
                <a:schemeClr val="tx1"/>
              </a:solidFill>
            </a:endParaRPr>
          </a:p>
          <a:p>
            <a:pPr marL="333371" indent="-228600">
              <a:buClr>
                <a:schemeClr val="tx1"/>
              </a:buClr>
              <a:buFont typeface="+mj-lt"/>
              <a:buAutoNum type="arabicPeriod"/>
            </a:pPr>
            <a:r>
              <a:rPr lang="vi-VN">
                <a:solidFill>
                  <a:schemeClr val="tx1"/>
                </a:solidFill>
              </a:rPr>
              <a:t>Hệ thống lưu mật khẩu mới và hiển thị thông báo xác nhận đặt lại mật khẩu thành công.</a:t>
            </a:r>
            <a:endParaRPr lang="en-US">
              <a:solidFill>
                <a:schemeClr val="tx1"/>
              </a:solidFill>
            </a:endParaRPr>
          </a:p>
        </p:txBody>
      </p:sp>
      <p:pic>
        <p:nvPicPr>
          <p:cNvPr id="6" name="image81.png" descr="Không có mô tả.">
            <a:extLst>
              <a:ext uri="{FF2B5EF4-FFF2-40B4-BE49-F238E27FC236}">
                <a16:creationId xmlns:a16="http://schemas.microsoft.com/office/drawing/2014/main" id="{BED031D5-5DDF-406E-97C4-2D8B46109269}"/>
              </a:ext>
            </a:extLst>
          </p:cNvPr>
          <p:cNvPicPr/>
          <p:nvPr/>
        </p:nvPicPr>
        <p:blipFill>
          <a:blip r:embed="rId3"/>
          <a:srcRect/>
          <a:stretch>
            <a:fillRect/>
          </a:stretch>
        </p:blipFill>
        <p:spPr>
          <a:xfrm>
            <a:off x="257540" y="755610"/>
            <a:ext cx="3016915" cy="4248190"/>
          </a:xfrm>
          <a:prstGeom prst="roundRect">
            <a:avLst>
              <a:gd name="adj" fmla="val 7027"/>
            </a:avLst>
          </a:prstGeom>
          <a:solidFill>
            <a:schemeClr val="tx1"/>
          </a:solidFill>
          <a:ln/>
        </p:spPr>
      </p:pic>
    </p:spTree>
    <p:extLst>
      <p:ext uri="{BB962C8B-B14F-4D97-AF65-F5344CB8AC3E}">
        <p14:creationId xmlns:p14="http://schemas.microsoft.com/office/powerpoint/2010/main" val="245351873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466212" y="817275"/>
            <a:ext cx="2940048" cy="574200"/>
          </a:xfrm>
        </p:spPr>
        <p:txBody>
          <a:bodyPr/>
          <a:lstStyle/>
          <a:p>
            <a:r>
              <a:rPr lang="vi-VN" sz="1200" i="1"/>
              <a:t>Biểu đồ 1.5.2.1 </a:t>
            </a:r>
            <a:r>
              <a:rPr lang="vi-VN" sz="1200" b="0"/>
              <a:t>Lấy lại mật khẩu</a:t>
            </a:r>
            <a:endParaRPr lang="en-US" sz="1200" b="0"/>
          </a:p>
        </p:txBody>
      </p:sp>
      <p:pic>
        <p:nvPicPr>
          <p:cNvPr id="6" name="image81.png" descr="Không có mô tả.">
            <a:extLst>
              <a:ext uri="{FF2B5EF4-FFF2-40B4-BE49-F238E27FC236}">
                <a16:creationId xmlns:a16="http://schemas.microsoft.com/office/drawing/2014/main" id="{BED031D5-5DDF-406E-97C4-2D8B46109269}"/>
              </a:ext>
            </a:extLst>
          </p:cNvPr>
          <p:cNvPicPr/>
          <p:nvPr/>
        </p:nvPicPr>
        <p:blipFill>
          <a:blip r:embed="rId3"/>
          <a:srcRect/>
          <a:stretch>
            <a:fillRect/>
          </a:stretch>
        </p:blipFill>
        <p:spPr>
          <a:xfrm>
            <a:off x="257540" y="755610"/>
            <a:ext cx="3016915" cy="4248190"/>
          </a:xfrm>
          <a:prstGeom prst="roundRect">
            <a:avLst>
              <a:gd name="adj" fmla="val 7027"/>
            </a:avLst>
          </a:prstGeom>
          <a:solidFill>
            <a:schemeClr val="tx1"/>
          </a:solidFill>
          <a:ln/>
        </p:spPr>
      </p:pic>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851" y="1267592"/>
            <a:ext cx="3250310"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spcBef>
                <a:spcPts val="300"/>
              </a:spcBef>
              <a:spcAft>
                <a:spcPts val="600"/>
              </a:spcAft>
              <a:buNone/>
            </a:pPr>
            <a:r>
              <a:rPr lang="en-US" b="1" i="1">
                <a:solidFill>
                  <a:schemeClr val="tx1"/>
                </a:solidFill>
              </a:rPr>
              <a:t>* </a:t>
            </a:r>
            <a:r>
              <a:rPr lang="vi-VN" b="1" i="1">
                <a:solidFill>
                  <a:schemeClr val="tx1"/>
                </a:solidFill>
              </a:rPr>
              <a:t>Các luồng sự kiện:</a:t>
            </a:r>
            <a:endParaRPr lang="en-US">
              <a:solidFill>
                <a:schemeClr val="tx1"/>
              </a:solidFill>
            </a:endParaRPr>
          </a:p>
          <a:p>
            <a:pPr marL="104771" indent="0">
              <a:buNone/>
            </a:pPr>
            <a:r>
              <a:rPr lang="en-US" i="1">
                <a:solidFill>
                  <a:schemeClr val="tx1"/>
                </a:solidFill>
              </a:rPr>
              <a:t>- </a:t>
            </a:r>
            <a:r>
              <a:rPr lang="vi-VN" i="1">
                <a:solidFill>
                  <a:schemeClr val="tx1"/>
                </a:solidFill>
              </a:rPr>
              <a:t>Luồng thay thế: </a:t>
            </a:r>
            <a:r>
              <a:rPr lang="vi-VN">
                <a:solidFill>
                  <a:schemeClr val="tx1"/>
                </a:solidFill>
              </a:rPr>
              <a:t>Không có</a:t>
            </a:r>
            <a:endParaRPr lang="en-US">
              <a:solidFill>
                <a:schemeClr val="tx1"/>
              </a:solidFill>
            </a:endParaRPr>
          </a:p>
          <a:p>
            <a:pPr marL="104771" indent="0">
              <a:buNone/>
            </a:pPr>
            <a:r>
              <a:rPr lang="en-US" i="1">
                <a:solidFill>
                  <a:schemeClr val="tx1"/>
                </a:solidFill>
              </a:rPr>
              <a:t>- </a:t>
            </a:r>
            <a:r>
              <a:rPr lang="vi-VN" i="1">
                <a:solidFill>
                  <a:schemeClr val="tx1"/>
                </a:solidFill>
              </a:rPr>
              <a:t>Luồng ngoại lệ:</a:t>
            </a:r>
            <a:endParaRPr lang="en-US">
              <a:solidFill>
                <a:schemeClr val="tx1"/>
              </a:solidFill>
            </a:endParaRPr>
          </a:p>
          <a:p>
            <a:pPr marL="104771" indent="0">
              <a:spcBef>
                <a:spcPts val="300"/>
              </a:spcBef>
              <a:spcAft>
                <a:spcPts val="300"/>
              </a:spcAft>
              <a:buNone/>
            </a:pPr>
            <a:r>
              <a:rPr lang="vi-VN" i="1">
                <a:solidFill>
                  <a:schemeClr val="tx1"/>
                </a:solidFill>
              </a:rPr>
              <a:t> </a:t>
            </a:r>
            <a:r>
              <a:rPr lang="en-US" i="1">
                <a:solidFill>
                  <a:schemeClr val="tx1"/>
                </a:solidFill>
              </a:rPr>
              <a:t>   </a:t>
            </a:r>
            <a:r>
              <a:rPr lang="vi-VN">
                <a:solidFill>
                  <a:schemeClr val="tx1"/>
                </a:solidFill>
              </a:rPr>
              <a:t>4.1e: Nếu người dùng nhập sai địa chỉ email đã đăng ký, hệ thống hiển thị thông báo lỗi và yêu cầu nhập lại.</a:t>
            </a:r>
            <a:endParaRPr lang="en-US">
              <a:solidFill>
                <a:schemeClr val="tx1"/>
              </a:solidFill>
            </a:endParaRPr>
          </a:p>
          <a:p>
            <a:pPr marL="104771" indent="0">
              <a:spcBef>
                <a:spcPts val="300"/>
              </a:spcBef>
              <a:spcAft>
                <a:spcPts val="300"/>
              </a:spcAft>
              <a:buNone/>
            </a:pPr>
            <a:r>
              <a:rPr lang="vi-VN">
                <a:solidFill>
                  <a:schemeClr val="tx1"/>
                </a:solidFill>
              </a:rPr>
              <a:t>   </a:t>
            </a:r>
            <a:r>
              <a:rPr lang="en-US">
                <a:solidFill>
                  <a:schemeClr val="tx1"/>
                </a:solidFill>
              </a:rPr>
              <a:t> </a:t>
            </a:r>
            <a:r>
              <a:rPr lang="vi-VN">
                <a:solidFill>
                  <a:schemeClr val="tx1"/>
                </a:solidFill>
              </a:rPr>
              <a:t>5.1e: Nếu gửi email thất bại, hệ thống hiển thị thông báo lỗi và yêu cầu thử lại sau.</a:t>
            </a:r>
            <a:endParaRPr lang="en-US">
              <a:solidFill>
                <a:schemeClr val="tx1"/>
              </a:solidFill>
            </a:endParaRPr>
          </a:p>
          <a:p>
            <a:pPr marL="104771" indent="0">
              <a:spcBef>
                <a:spcPts val="300"/>
              </a:spcBef>
              <a:spcAft>
                <a:spcPts val="300"/>
              </a:spcAft>
              <a:buNone/>
            </a:pPr>
            <a:r>
              <a:rPr lang="en-US">
                <a:solidFill>
                  <a:schemeClr val="tx1"/>
                </a:solidFill>
              </a:rPr>
              <a:t>    </a:t>
            </a:r>
            <a:r>
              <a:rPr lang="vi-VN">
                <a:solidFill>
                  <a:schemeClr val="tx1"/>
                </a:solidFill>
              </a:rPr>
              <a:t>6.1e: Nếu mã xác nhận sai, hệ thống hiển thị thông báo lỗi và yêu cầu nhập lại.</a:t>
            </a:r>
            <a:endParaRPr lang="en-US">
              <a:solidFill>
                <a:schemeClr val="tx1"/>
              </a:solidFill>
            </a:endParaRPr>
          </a:p>
          <a:p>
            <a:pPr marL="104771" indent="0">
              <a:spcBef>
                <a:spcPts val="300"/>
              </a:spcBef>
              <a:spcAft>
                <a:spcPts val="300"/>
              </a:spcAft>
              <a:buNone/>
            </a:pPr>
            <a:r>
              <a:rPr lang="en-US">
                <a:solidFill>
                  <a:schemeClr val="tx1"/>
                </a:solidFill>
              </a:rPr>
              <a:t>    </a:t>
            </a:r>
            <a:r>
              <a:rPr lang="vi-VN">
                <a:solidFill>
                  <a:schemeClr val="tx1"/>
                </a:solidFill>
              </a:rPr>
              <a:t>8.1e: Nếu mật khẩu không hợp lệ, hệ thống hiển thị thông báo lỗi và yêu cầu nhập lại.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333371" indent="-228600">
              <a:buClr>
                <a:schemeClr val="tx1"/>
              </a:buClr>
              <a:buFont typeface="+mj-lt"/>
              <a:buAutoNum type="arabicPeriod"/>
            </a:pPr>
            <a:endParaRPr lang="en-US">
              <a:solidFill>
                <a:schemeClr val="tx1"/>
              </a:solidFill>
            </a:endParaRPr>
          </a:p>
        </p:txBody>
      </p:sp>
    </p:spTree>
    <p:extLst>
      <p:ext uri="{BB962C8B-B14F-4D97-AF65-F5344CB8AC3E}">
        <p14:creationId xmlns:p14="http://schemas.microsoft.com/office/powerpoint/2010/main" val="100807576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340100" y="817275"/>
            <a:ext cx="3066160" cy="574200"/>
          </a:xfrm>
        </p:spPr>
        <p:txBody>
          <a:bodyPr/>
          <a:lstStyle/>
          <a:p>
            <a:r>
              <a:rPr lang="vi-VN" sz="1200" i="1"/>
              <a:t>Biểu đồ 1.5.2.1 </a:t>
            </a:r>
            <a:r>
              <a:rPr lang="vi-VN" sz="1200" b="0"/>
              <a:t>Lấy lại mật khẩu</a:t>
            </a:r>
            <a:endParaRPr lang="en-US" sz="1200" b="0"/>
          </a:p>
        </p:txBody>
      </p:sp>
      <p:pic>
        <p:nvPicPr>
          <p:cNvPr id="6" name="image81.png" descr="Không có mô tả.">
            <a:extLst>
              <a:ext uri="{FF2B5EF4-FFF2-40B4-BE49-F238E27FC236}">
                <a16:creationId xmlns:a16="http://schemas.microsoft.com/office/drawing/2014/main" id="{BED031D5-5DDF-406E-97C4-2D8B46109269}"/>
              </a:ext>
            </a:extLst>
          </p:cNvPr>
          <p:cNvPicPr/>
          <p:nvPr/>
        </p:nvPicPr>
        <p:blipFill>
          <a:blip r:embed="rId3"/>
          <a:srcRect/>
          <a:stretch>
            <a:fillRect/>
          </a:stretch>
        </p:blipFill>
        <p:spPr>
          <a:xfrm>
            <a:off x="257540" y="755610"/>
            <a:ext cx="3016915" cy="4248190"/>
          </a:xfrm>
          <a:prstGeom prst="roundRect">
            <a:avLst>
              <a:gd name="adj" fmla="val 7027"/>
            </a:avLst>
          </a:prstGeom>
          <a:solidFill>
            <a:schemeClr val="tx1"/>
          </a:solidFill>
          <a:ln/>
        </p:spPr>
      </p:pic>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798" y="1327069"/>
            <a:ext cx="3250310" cy="1085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cầu phi chức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Clr>
                <a:schemeClr val="tx1"/>
              </a:buClr>
              <a:buNone/>
            </a:pPr>
            <a:endParaRPr lang="en-US">
              <a:solidFill>
                <a:schemeClr val="tx1"/>
              </a:solidFill>
            </a:endParaRPr>
          </a:p>
        </p:txBody>
      </p:sp>
    </p:spTree>
    <p:extLst>
      <p:ext uri="{BB962C8B-B14F-4D97-AF65-F5344CB8AC3E}">
        <p14:creationId xmlns:p14="http://schemas.microsoft.com/office/powerpoint/2010/main" val="351072109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1.5.2.2 </a:t>
            </a:r>
            <a:r>
              <a:rPr lang="vi-VN" sz="1200" b="0" i="1"/>
              <a:t>Chỉnh sửa hồ sơ</a:t>
            </a:r>
            <a:endParaRPr lang="en-US" sz="1200" b="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buNone/>
            </a:pPr>
            <a:r>
              <a:rPr lang="en-US" b="1" i="1"/>
              <a:t>* </a:t>
            </a:r>
            <a:r>
              <a:rPr lang="vi-VN" b="1" i="1"/>
              <a:t>Mô tả:</a:t>
            </a:r>
            <a:r>
              <a:rPr lang="en-US" b="1" i="1"/>
              <a:t> </a:t>
            </a:r>
            <a:r>
              <a:rPr lang="vi-VN"/>
              <a:t>Người dùng chỉnh sửa ảnh đại diện và tên hiển thị của hồ sơ.</a:t>
            </a:r>
            <a:endParaRPr lang="en-US"/>
          </a:p>
          <a:p>
            <a:pPr marL="139700" indent="0">
              <a:buNone/>
            </a:pPr>
            <a:r>
              <a:rPr lang="vi-VN"/>
              <a:t> </a:t>
            </a:r>
            <a:endParaRPr lang="en-US"/>
          </a:p>
          <a:p>
            <a:pPr marL="139700" indent="0">
              <a:buNone/>
            </a:pPr>
            <a:r>
              <a:rPr lang="en-US" b="1" i="1"/>
              <a:t>* </a:t>
            </a:r>
            <a:r>
              <a:rPr lang="vi-VN" b="1" i="1"/>
              <a:t>Các tác nhân:</a:t>
            </a:r>
            <a:r>
              <a:rPr lang="vi-VN"/>
              <a:t> Người dùng, Hệ thống.</a:t>
            </a:r>
            <a:endParaRPr lang="en-US"/>
          </a:p>
          <a:p>
            <a:pPr marL="139700" indent="0">
              <a:buNone/>
            </a:pPr>
            <a:r>
              <a:rPr lang="vi-VN"/>
              <a:t> </a:t>
            </a:r>
            <a:endParaRPr lang="en-US"/>
          </a:p>
          <a:p>
            <a:pPr marL="139700" indent="0">
              <a:buNone/>
            </a:pPr>
            <a:r>
              <a:rPr lang="en-US" b="1" i="1"/>
              <a:t>* </a:t>
            </a:r>
            <a:r>
              <a:rPr lang="vi-VN" b="1" i="1"/>
              <a:t>Điều kiện kích hoạt ca sử dụng:</a:t>
            </a:r>
            <a:r>
              <a:rPr lang="en-US" b="1" i="1"/>
              <a:t> </a:t>
            </a:r>
            <a:r>
              <a:rPr lang="vi-VN"/>
              <a:t>Người dùng muốn chỉnh sửa thông tin hồ sơ.</a:t>
            </a:r>
            <a:endParaRPr lang="en-US"/>
          </a:p>
          <a:p>
            <a:pPr marL="139700" indent="0">
              <a:buNone/>
            </a:pPr>
            <a:r>
              <a:rPr lang="vi-VN"/>
              <a:t> </a:t>
            </a:r>
            <a:endParaRPr lang="en-US"/>
          </a:p>
          <a:p>
            <a:pPr marL="139700" indent="0">
              <a:buNone/>
            </a:pPr>
            <a:r>
              <a:rPr lang="en-US"/>
              <a:t>* </a:t>
            </a:r>
            <a:r>
              <a:rPr lang="vi-VN" b="1" i="1"/>
              <a:t>Tiền điều kiện:</a:t>
            </a:r>
            <a:endParaRPr lang="en-US"/>
          </a:p>
          <a:p>
            <a:pPr marL="139700" indent="0">
              <a:buNone/>
            </a:pPr>
            <a:r>
              <a:rPr lang="en-US"/>
              <a:t>- </a:t>
            </a:r>
            <a:r>
              <a:rPr lang="vi-VN"/>
              <a:t>Người dùng đã đăng nhập vào hệ thống.</a:t>
            </a:r>
            <a:endParaRPr lang="en-US"/>
          </a:p>
          <a:p>
            <a:pPr marL="139700" indent="0">
              <a:buNone/>
            </a:pPr>
            <a:r>
              <a:rPr lang="en-US"/>
              <a:t>- </a:t>
            </a:r>
            <a:r>
              <a:rPr lang="vi-VN"/>
              <a:t>Thiết bị của người dùng kết nối internet trong suốt ca sử dụng.</a:t>
            </a:r>
            <a:endParaRPr lang="en-US"/>
          </a:p>
          <a:p>
            <a:pPr marL="139700" indent="0">
              <a:buNone/>
            </a:pPr>
            <a:r>
              <a:rPr lang="en-US"/>
              <a:t>- </a:t>
            </a:r>
            <a:r>
              <a:rPr lang="vi-VN"/>
              <a:t>Người dùng tiến hành chỉnh sửa hồ sơ.</a:t>
            </a:r>
            <a:endParaRPr lang="en-US"/>
          </a:p>
          <a:p>
            <a:pPr marL="139700" indent="0">
              <a:buNone/>
            </a:pPr>
            <a:r>
              <a:rPr lang="vi-VN"/>
              <a:t> </a:t>
            </a:r>
            <a:endParaRPr lang="en-US"/>
          </a:p>
          <a:p>
            <a:pPr marL="139700" indent="0">
              <a:buNone/>
            </a:pPr>
            <a:r>
              <a:rPr lang="en-US" b="1" i="1"/>
              <a:t>* </a:t>
            </a:r>
            <a:r>
              <a:rPr lang="vi-VN" b="1" i="1"/>
              <a:t>Hậu điều kiện:</a:t>
            </a:r>
            <a:r>
              <a:rPr lang="en-US" b="1" i="1"/>
              <a:t> </a:t>
            </a:r>
            <a:r>
              <a:rPr lang="vi-VN"/>
              <a:t>Người dùng chỉnh sửa hồ sơ thành công và nhận được thông báo về kết quả.</a:t>
            </a:r>
            <a:endParaRPr lang="en-US"/>
          </a:p>
          <a:p>
            <a:pPr marL="139700" indent="0">
              <a:buNone/>
            </a:pPr>
            <a:endParaRPr lang="en-US"/>
          </a:p>
        </p:txBody>
      </p:sp>
      <p:pic>
        <p:nvPicPr>
          <p:cNvPr id="17" name="image127.png">
            <a:extLst>
              <a:ext uri="{FF2B5EF4-FFF2-40B4-BE49-F238E27FC236}">
                <a16:creationId xmlns:a16="http://schemas.microsoft.com/office/drawing/2014/main" id="{BDBA0EA5-EE23-4CF1-ACF2-5F6529284A3C}"/>
              </a:ext>
            </a:extLst>
          </p:cNvPr>
          <p:cNvPicPr/>
          <p:nvPr/>
        </p:nvPicPr>
        <p:blipFill>
          <a:blip r:embed="rId3"/>
          <a:srcRect/>
          <a:stretch>
            <a:fillRect/>
          </a:stretch>
        </p:blipFill>
        <p:spPr>
          <a:xfrm>
            <a:off x="3549230" y="820729"/>
            <a:ext cx="2903680" cy="3878272"/>
          </a:xfrm>
          <a:prstGeom prst="roundRect">
            <a:avLst>
              <a:gd name="adj" fmla="val 4875"/>
            </a:avLst>
          </a:prstGeom>
          <a:solidFill>
            <a:schemeClr val="accent6"/>
          </a:solidFill>
          <a:ln/>
        </p:spPr>
      </p:pic>
    </p:spTree>
    <p:extLst>
      <p:ext uri="{BB962C8B-B14F-4D97-AF65-F5344CB8AC3E}">
        <p14:creationId xmlns:p14="http://schemas.microsoft.com/office/powerpoint/2010/main" val="94995569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1.5.2.2 </a:t>
            </a:r>
            <a:r>
              <a:rPr lang="vi-VN" sz="1200" b="0" i="1"/>
              <a:t>Chỉnh sửa hồ sơ</a:t>
            </a:r>
            <a:endParaRPr lang="en-US" sz="1200" b="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spcAft>
                <a:spcPts val="300"/>
              </a:spcAft>
              <a:buNone/>
            </a:pPr>
            <a:r>
              <a:rPr lang="en-US" b="1" i="1"/>
              <a:t>* </a:t>
            </a:r>
            <a:r>
              <a:rPr lang="vi-VN" b="1" i="1"/>
              <a:t>Các luồng sự kiện:</a:t>
            </a:r>
            <a:endParaRPr lang="en-US"/>
          </a:p>
          <a:p>
            <a:pPr marL="139700" indent="0">
              <a:spcBef>
                <a:spcPts val="300"/>
              </a:spcBef>
              <a:spcAft>
                <a:spcPts val="300"/>
              </a:spcAft>
              <a:buNone/>
            </a:pPr>
            <a:r>
              <a:rPr lang="en-US" i="1"/>
              <a:t>- </a:t>
            </a:r>
            <a:r>
              <a:rPr lang="en-US"/>
              <a:t>L</a:t>
            </a:r>
            <a:r>
              <a:rPr lang="vi-VN"/>
              <a:t>uồng cơ bản</a:t>
            </a:r>
            <a:r>
              <a:rPr lang="vi-VN" i="1"/>
              <a:t>:</a:t>
            </a:r>
            <a:endParaRPr lang="en-US"/>
          </a:p>
          <a:p>
            <a:pPr marL="368300" lvl="0" indent="-228600">
              <a:spcBef>
                <a:spcPts val="100"/>
              </a:spcBef>
              <a:spcAft>
                <a:spcPts val="100"/>
              </a:spcAft>
              <a:buFont typeface="+mj-lt"/>
              <a:buAutoNum type="arabicPeriod"/>
            </a:pPr>
            <a:r>
              <a:rPr lang="vi-VN"/>
              <a:t>Người dùng chọn lệnh quản lý hồ sơ.</a:t>
            </a:r>
            <a:endParaRPr lang="en-US"/>
          </a:p>
          <a:p>
            <a:pPr marL="368300" lvl="0" indent="-228600">
              <a:spcBef>
                <a:spcPts val="100"/>
              </a:spcBef>
              <a:spcAft>
                <a:spcPts val="100"/>
              </a:spcAft>
              <a:buFont typeface="+mj-lt"/>
              <a:buAutoNum type="arabicPeriod"/>
            </a:pPr>
            <a:r>
              <a:rPr lang="vi-VN"/>
              <a:t>Hệ thống hiển thị tất cả hồ sơ của tài khoản.</a:t>
            </a:r>
            <a:endParaRPr lang="en-US"/>
          </a:p>
          <a:p>
            <a:pPr marL="368300" lvl="0" indent="-228600">
              <a:spcBef>
                <a:spcPts val="100"/>
              </a:spcBef>
              <a:spcAft>
                <a:spcPts val="100"/>
              </a:spcAft>
              <a:buFont typeface="+mj-lt"/>
              <a:buAutoNum type="arabicPeriod"/>
            </a:pPr>
            <a:r>
              <a:rPr lang="vi-VN"/>
              <a:t>Người dùng chọn lệnh chỉnh sửa hồ sơ</a:t>
            </a:r>
            <a:endParaRPr lang="en-US"/>
          </a:p>
          <a:p>
            <a:pPr marL="368300" lvl="0" indent="-228600">
              <a:spcBef>
                <a:spcPts val="100"/>
              </a:spcBef>
              <a:spcAft>
                <a:spcPts val="100"/>
              </a:spcAft>
              <a:buFont typeface="+mj-lt"/>
              <a:buAutoNum type="arabicPeriod"/>
            </a:pPr>
            <a:r>
              <a:rPr lang="vi-VN"/>
              <a:t>Người dùng chọn hồ sơ mà mình muốn chỉnh sửa.</a:t>
            </a:r>
            <a:endParaRPr lang="en-US"/>
          </a:p>
          <a:p>
            <a:pPr marL="368300" lvl="0" indent="-228600">
              <a:spcBef>
                <a:spcPts val="100"/>
              </a:spcBef>
              <a:spcAft>
                <a:spcPts val="100"/>
              </a:spcAft>
              <a:buFont typeface="+mj-lt"/>
              <a:buAutoNum type="arabicPeriod"/>
            </a:pPr>
            <a:r>
              <a:rPr lang="vi-VN"/>
              <a:t>Người dùng chọn chỉnh sửa ảnh đại diện của hồ sơ</a:t>
            </a:r>
            <a:endParaRPr lang="en-US"/>
          </a:p>
          <a:p>
            <a:pPr marL="368300" lvl="0" indent="-228600">
              <a:spcBef>
                <a:spcPts val="100"/>
              </a:spcBef>
              <a:spcAft>
                <a:spcPts val="100"/>
              </a:spcAft>
              <a:buFont typeface="+mj-lt"/>
              <a:buAutoNum type="arabicPeriod"/>
            </a:pPr>
            <a:r>
              <a:rPr lang="vi-VN"/>
              <a:t>Người dùng tải ảnh hồ sơ mà mình muốn đổi.</a:t>
            </a:r>
            <a:endParaRPr lang="en-US"/>
          </a:p>
          <a:p>
            <a:pPr marL="368300" lvl="0" indent="-228600">
              <a:spcBef>
                <a:spcPts val="100"/>
              </a:spcBef>
              <a:spcAft>
                <a:spcPts val="100"/>
              </a:spcAft>
              <a:buFont typeface="+mj-lt"/>
              <a:buAutoNum type="arabicPeriod"/>
            </a:pPr>
            <a:r>
              <a:rPr lang="vi-VN"/>
              <a:t>Hệ thống xác nhận tệp tải lên là hợp lệ.</a:t>
            </a:r>
            <a:endParaRPr lang="en-US"/>
          </a:p>
          <a:p>
            <a:pPr marL="368300" lvl="0" indent="-228600">
              <a:spcBef>
                <a:spcPts val="100"/>
              </a:spcBef>
              <a:spcAft>
                <a:spcPts val="100"/>
              </a:spcAft>
              <a:buFont typeface="+mj-lt"/>
              <a:buAutoNum type="arabicPeriod"/>
            </a:pPr>
            <a:r>
              <a:rPr lang="vi-VN"/>
              <a:t>Người dùng chọn lưu lại thông tin hồ sơ đã chỉnh sửa.</a:t>
            </a:r>
            <a:endParaRPr lang="en-US"/>
          </a:p>
          <a:p>
            <a:pPr marL="368300" lvl="0" indent="-228600">
              <a:spcBef>
                <a:spcPts val="100"/>
              </a:spcBef>
              <a:spcAft>
                <a:spcPts val="100"/>
              </a:spcAft>
              <a:buFont typeface="+mj-lt"/>
              <a:buAutoNum type="arabicPeriod"/>
            </a:pPr>
            <a:r>
              <a:rPr lang="vi-VN"/>
              <a:t>Hệ thống thông báo chỉnh sửa hồ sơ thành công và hiển thị giao diện hồ sơ đã chỉnh sửa.</a:t>
            </a:r>
            <a:endParaRPr lang="en-US"/>
          </a:p>
        </p:txBody>
      </p:sp>
      <p:pic>
        <p:nvPicPr>
          <p:cNvPr id="17" name="image127.png">
            <a:extLst>
              <a:ext uri="{FF2B5EF4-FFF2-40B4-BE49-F238E27FC236}">
                <a16:creationId xmlns:a16="http://schemas.microsoft.com/office/drawing/2014/main" id="{BDBA0EA5-EE23-4CF1-ACF2-5F6529284A3C}"/>
              </a:ext>
            </a:extLst>
          </p:cNvPr>
          <p:cNvPicPr/>
          <p:nvPr/>
        </p:nvPicPr>
        <p:blipFill>
          <a:blip r:embed="rId3"/>
          <a:srcRect/>
          <a:stretch>
            <a:fillRect/>
          </a:stretch>
        </p:blipFill>
        <p:spPr>
          <a:xfrm>
            <a:off x="3549230" y="820729"/>
            <a:ext cx="2903680" cy="3878272"/>
          </a:xfrm>
          <a:prstGeom prst="roundRect">
            <a:avLst>
              <a:gd name="adj" fmla="val 4875"/>
            </a:avLst>
          </a:prstGeom>
          <a:solidFill>
            <a:schemeClr val="accent6"/>
          </a:solidFill>
          <a:ln/>
        </p:spPr>
      </p:pic>
    </p:spTree>
    <p:extLst>
      <p:ext uri="{BB962C8B-B14F-4D97-AF65-F5344CB8AC3E}">
        <p14:creationId xmlns:p14="http://schemas.microsoft.com/office/powerpoint/2010/main" val="293262844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1.5.2.2 </a:t>
            </a:r>
            <a:r>
              <a:rPr lang="vi-VN" sz="1200" b="0" i="1"/>
              <a:t>Chỉnh sửa hồ sơ</a:t>
            </a:r>
            <a:endParaRPr lang="en-US" sz="1200" b="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spcAft>
                <a:spcPts val="300"/>
              </a:spcAft>
              <a:buNone/>
            </a:pPr>
            <a:r>
              <a:rPr lang="en-US" b="1" i="1"/>
              <a:t>* </a:t>
            </a:r>
            <a:r>
              <a:rPr lang="vi-VN" b="1" i="1"/>
              <a:t>Các luồng sự kiện:</a:t>
            </a:r>
            <a:endParaRPr lang="en-US"/>
          </a:p>
          <a:p>
            <a:pPr marL="139700" indent="0">
              <a:buNone/>
            </a:pPr>
            <a:r>
              <a:rPr lang="en-US"/>
              <a:t>- </a:t>
            </a:r>
            <a:r>
              <a:rPr lang="vi-VN"/>
              <a:t>Luồng thay thế:</a:t>
            </a:r>
            <a:endParaRPr lang="en-US"/>
          </a:p>
          <a:p>
            <a:pPr marL="139700" indent="0">
              <a:buNone/>
            </a:pPr>
            <a:r>
              <a:rPr lang="en-US"/>
              <a:t>      </a:t>
            </a:r>
            <a:r>
              <a:rPr lang="vi-VN"/>
              <a:t>3.1.</a:t>
            </a:r>
            <a:r>
              <a:rPr lang="en-US"/>
              <a:t>    </a:t>
            </a:r>
            <a:r>
              <a:rPr lang="vi-VN"/>
              <a:t>Người dùng chọn chỉnh sửa tên hiển thị của hồ sơ.</a:t>
            </a:r>
            <a:endParaRPr lang="en-US"/>
          </a:p>
          <a:p>
            <a:pPr marL="139700" indent="0">
              <a:buNone/>
            </a:pPr>
            <a:r>
              <a:rPr lang="en-US"/>
              <a:t>      </a:t>
            </a:r>
            <a:r>
              <a:rPr lang="vi-VN"/>
              <a:t>3.1.1. </a:t>
            </a:r>
            <a:r>
              <a:rPr lang="en-US"/>
              <a:t> </a:t>
            </a:r>
            <a:r>
              <a:rPr lang="vi-VN"/>
              <a:t>Người dùng nhập tên mà mình muốn đổi.</a:t>
            </a:r>
            <a:endParaRPr lang="en-US"/>
          </a:p>
          <a:p>
            <a:pPr marL="139700" indent="0">
              <a:buNone/>
            </a:pPr>
            <a:r>
              <a:rPr lang="en-US"/>
              <a:t>      </a:t>
            </a:r>
            <a:r>
              <a:rPr lang="vi-VN"/>
              <a:t>3.1.2. Hệ thống xác nhận tên hợp lệ.</a:t>
            </a:r>
            <a:endParaRPr lang="en-US"/>
          </a:p>
          <a:p>
            <a:pPr marL="139700" indent="0">
              <a:buNone/>
            </a:pPr>
            <a:r>
              <a:rPr lang="vi-VN"/>
              <a:t>   </a:t>
            </a:r>
            <a:r>
              <a:rPr lang="en-US"/>
              <a:t>   </a:t>
            </a:r>
            <a:r>
              <a:rPr lang="vi-VN"/>
              <a:t>Ca sử dụng tiếp tục ở bước 8.</a:t>
            </a:r>
            <a:endParaRPr lang="en-US"/>
          </a:p>
          <a:p>
            <a:pPr marL="139700" indent="0">
              <a:buNone/>
            </a:pPr>
            <a:r>
              <a:rPr lang="vi-VN"/>
              <a:t> </a:t>
            </a:r>
            <a:endParaRPr lang="en-US"/>
          </a:p>
          <a:p>
            <a:pPr marL="139700" indent="0">
              <a:buNone/>
            </a:pPr>
            <a:r>
              <a:rPr lang="vi-VN" i="1"/>
              <a:t>	</a:t>
            </a:r>
            <a:endParaRPr lang="en-US"/>
          </a:p>
        </p:txBody>
      </p:sp>
      <p:pic>
        <p:nvPicPr>
          <p:cNvPr id="17" name="image127.png">
            <a:extLst>
              <a:ext uri="{FF2B5EF4-FFF2-40B4-BE49-F238E27FC236}">
                <a16:creationId xmlns:a16="http://schemas.microsoft.com/office/drawing/2014/main" id="{BDBA0EA5-EE23-4CF1-ACF2-5F6529284A3C}"/>
              </a:ext>
            </a:extLst>
          </p:cNvPr>
          <p:cNvPicPr/>
          <p:nvPr/>
        </p:nvPicPr>
        <p:blipFill>
          <a:blip r:embed="rId3"/>
          <a:srcRect/>
          <a:stretch>
            <a:fillRect/>
          </a:stretch>
        </p:blipFill>
        <p:spPr>
          <a:xfrm>
            <a:off x="3549230" y="820729"/>
            <a:ext cx="2903680" cy="3878272"/>
          </a:xfrm>
          <a:prstGeom prst="roundRect">
            <a:avLst>
              <a:gd name="adj" fmla="val 4875"/>
            </a:avLst>
          </a:prstGeom>
          <a:solidFill>
            <a:schemeClr val="accent6"/>
          </a:solidFill>
          <a:ln/>
        </p:spPr>
      </p:pic>
    </p:spTree>
    <p:extLst>
      <p:ext uri="{BB962C8B-B14F-4D97-AF65-F5344CB8AC3E}">
        <p14:creationId xmlns:p14="http://schemas.microsoft.com/office/powerpoint/2010/main" val="32141225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1.5.2.2 </a:t>
            </a:r>
            <a:r>
              <a:rPr lang="vi-VN" sz="1200" b="0" i="1"/>
              <a:t>Chỉnh sửa hồ sơ</a:t>
            </a:r>
            <a:endParaRPr lang="en-US" sz="1200" b="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spcAft>
                <a:spcPts val="300"/>
              </a:spcAft>
              <a:buNone/>
            </a:pPr>
            <a:r>
              <a:rPr lang="en-US" b="1" i="1"/>
              <a:t>* </a:t>
            </a:r>
            <a:r>
              <a:rPr lang="vi-VN" b="1" i="1"/>
              <a:t>Các luồng sự kiện:</a:t>
            </a:r>
            <a:endParaRPr lang="en-US"/>
          </a:p>
          <a:p>
            <a:pPr marL="139700" indent="0">
              <a:buNone/>
            </a:pPr>
            <a:r>
              <a:rPr lang="en-US" i="1"/>
              <a:t>- </a:t>
            </a:r>
            <a:r>
              <a:rPr lang="vi-VN"/>
              <a:t>Luồng ngoại lệ:</a:t>
            </a:r>
            <a:endParaRPr lang="en-US"/>
          </a:p>
          <a:p>
            <a:pPr marL="139700" indent="0">
              <a:buNone/>
            </a:pPr>
            <a:r>
              <a:rPr lang="en-US"/>
              <a:t>       </a:t>
            </a:r>
            <a:r>
              <a:rPr lang="vi-VN"/>
              <a:t>7.e</a:t>
            </a:r>
            <a:r>
              <a:rPr lang="en-US"/>
              <a:t>   </a:t>
            </a:r>
            <a:r>
              <a:rPr lang="vi-VN"/>
              <a:t>Hệ thống xác nhận tệp ảnh tải lên là không hợp lệ.</a:t>
            </a:r>
            <a:endParaRPr lang="en-US"/>
          </a:p>
          <a:p>
            <a:pPr marL="139700" indent="0">
              <a:buNone/>
            </a:pPr>
            <a:r>
              <a:rPr lang="en-US"/>
              <a:t>       </a:t>
            </a:r>
            <a:r>
              <a:rPr lang="vi-VN"/>
              <a:t>7.1e </a:t>
            </a:r>
            <a:r>
              <a:rPr lang="en-US"/>
              <a:t> </a:t>
            </a:r>
            <a:r>
              <a:rPr lang="vi-VN"/>
              <a:t>Hệ thống yêu cầu người dùng tải tệp ảnh khác.</a:t>
            </a:r>
            <a:endParaRPr lang="en-US"/>
          </a:p>
          <a:p>
            <a:pPr marL="139700" indent="0">
              <a:buNone/>
            </a:pPr>
            <a:r>
              <a:rPr lang="en-US"/>
              <a:t>       </a:t>
            </a:r>
            <a:r>
              <a:rPr lang="vi-VN"/>
              <a:t>Ca sử dụng tiếp tục ở bước 6.</a:t>
            </a:r>
            <a:endParaRPr lang="en-US"/>
          </a:p>
          <a:p>
            <a:pPr marL="139700" indent="0">
              <a:buNone/>
            </a:pPr>
            <a:r>
              <a:rPr lang="en-US"/>
              <a:t>       </a:t>
            </a:r>
            <a:r>
              <a:rPr lang="vi-VN"/>
              <a:t>3.1.2e </a:t>
            </a:r>
            <a:r>
              <a:rPr lang="en-US"/>
              <a:t>    </a:t>
            </a:r>
            <a:r>
              <a:rPr lang="vi-VN"/>
              <a:t>Hệ thống xác nhận tên muốn chỉnh sửa không hợp lệ</a:t>
            </a:r>
            <a:r>
              <a:rPr lang="en-US"/>
              <a:t>.</a:t>
            </a:r>
          </a:p>
          <a:p>
            <a:pPr marL="139700" indent="0">
              <a:buNone/>
            </a:pPr>
            <a:r>
              <a:rPr lang="vi-VN"/>
              <a:t>    </a:t>
            </a:r>
            <a:r>
              <a:rPr lang="en-US"/>
              <a:t>   </a:t>
            </a:r>
            <a:r>
              <a:rPr lang="vi-VN"/>
              <a:t>3.1.2.1e </a:t>
            </a:r>
            <a:r>
              <a:rPr lang="en-US"/>
              <a:t>  </a:t>
            </a:r>
            <a:r>
              <a:rPr lang="vi-VN"/>
              <a:t>Hệ thống yêu cầu người dùng nhập lại tên khác</a:t>
            </a:r>
            <a:r>
              <a:rPr lang="en-US"/>
              <a:t>.</a:t>
            </a:r>
          </a:p>
          <a:p>
            <a:pPr marL="139700" indent="0">
              <a:buNone/>
            </a:pPr>
            <a:r>
              <a:rPr lang="en-US"/>
              <a:t>        </a:t>
            </a:r>
            <a:r>
              <a:rPr lang="vi-VN"/>
              <a:t>Ca sử dụng tiếp tục ở bước 3.1.1.</a:t>
            </a:r>
            <a:endParaRPr lang="en-US"/>
          </a:p>
          <a:p>
            <a:pPr marL="139700" indent="0">
              <a:buNone/>
            </a:pPr>
            <a:r>
              <a:rPr lang="vi-VN"/>
              <a:t>    </a:t>
            </a:r>
            <a:r>
              <a:rPr lang="en-US"/>
              <a:t>    </a:t>
            </a:r>
            <a:r>
              <a:rPr lang="vi-VN"/>
              <a:t>8.e </a:t>
            </a:r>
            <a:r>
              <a:rPr lang="en-US"/>
              <a:t>        </a:t>
            </a:r>
            <a:r>
              <a:rPr lang="vi-VN"/>
              <a:t>Người dùng chọn lệnh hủy mà chưa chọn lệnh lưu.</a:t>
            </a:r>
            <a:endParaRPr lang="en-US"/>
          </a:p>
          <a:p>
            <a:pPr marL="139700" indent="0">
              <a:buNone/>
            </a:pPr>
            <a:r>
              <a:rPr lang="vi-VN"/>
              <a:t>    </a:t>
            </a:r>
            <a:r>
              <a:rPr lang="en-US"/>
              <a:t>    </a:t>
            </a:r>
            <a:r>
              <a:rPr lang="vi-VN"/>
              <a:t>8.1e </a:t>
            </a:r>
            <a:r>
              <a:rPr lang="en-US"/>
              <a:t>       </a:t>
            </a:r>
            <a:r>
              <a:rPr lang="vi-VN"/>
              <a:t>Hệ thống không cập nhật thông tin đã chỉnh sửa mà giữ nguyên như trước đó.</a:t>
            </a:r>
            <a:endParaRPr lang="en-US"/>
          </a:p>
          <a:p>
            <a:pPr marL="139700" indent="0">
              <a:buNone/>
            </a:pPr>
            <a:r>
              <a:rPr lang="en-US"/>
              <a:t>        </a:t>
            </a:r>
            <a:r>
              <a:rPr lang="vi-VN"/>
              <a:t>Ca sử dụng kết thúc.</a:t>
            </a:r>
            <a:endParaRPr lang="en-US"/>
          </a:p>
          <a:p>
            <a:pPr marL="139700" indent="0">
              <a:buNone/>
            </a:pPr>
            <a:r>
              <a:rPr lang="vi-VN"/>
              <a:t> </a:t>
            </a:r>
            <a:endParaRPr lang="en-US"/>
          </a:p>
          <a:p>
            <a:pPr marL="139700" indent="0">
              <a:buNone/>
            </a:pPr>
            <a:r>
              <a:rPr lang="vi-VN" i="1"/>
              <a:t>	</a:t>
            </a:r>
            <a:endParaRPr lang="en-US"/>
          </a:p>
        </p:txBody>
      </p:sp>
      <p:pic>
        <p:nvPicPr>
          <p:cNvPr id="17" name="image127.png">
            <a:extLst>
              <a:ext uri="{FF2B5EF4-FFF2-40B4-BE49-F238E27FC236}">
                <a16:creationId xmlns:a16="http://schemas.microsoft.com/office/drawing/2014/main" id="{BDBA0EA5-EE23-4CF1-ACF2-5F6529284A3C}"/>
              </a:ext>
            </a:extLst>
          </p:cNvPr>
          <p:cNvPicPr/>
          <p:nvPr/>
        </p:nvPicPr>
        <p:blipFill>
          <a:blip r:embed="rId3"/>
          <a:srcRect/>
          <a:stretch>
            <a:fillRect/>
          </a:stretch>
        </p:blipFill>
        <p:spPr>
          <a:xfrm>
            <a:off x="3549230" y="820729"/>
            <a:ext cx="2903680" cy="3878272"/>
          </a:xfrm>
          <a:prstGeom prst="roundRect">
            <a:avLst>
              <a:gd name="adj" fmla="val 4875"/>
            </a:avLst>
          </a:prstGeom>
          <a:solidFill>
            <a:schemeClr val="accent6"/>
          </a:solidFill>
          <a:ln/>
        </p:spPr>
      </p:pic>
    </p:spTree>
    <p:extLst>
      <p:ext uri="{BB962C8B-B14F-4D97-AF65-F5344CB8AC3E}">
        <p14:creationId xmlns:p14="http://schemas.microsoft.com/office/powerpoint/2010/main" val="402828789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200" i="1"/>
              <a:t>Biểu đồ 1.5.2.2 </a:t>
            </a:r>
            <a:r>
              <a:rPr lang="vi-VN" sz="1200" b="0" i="1"/>
              <a:t>Chỉnh sửa hồ sơ</a:t>
            </a:r>
            <a:endParaRPr lang="en-US" sz="1200" b="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buNone/>
            </a:pPr>
            <a:r>
              <a:rPr lang="en-US" b="1" i="1"/>
              <a:t>* </a:t>
            </a:r>
            <a:r>
              <a:rPr lang="vi-VN" b="1" i="1"/>
              <a:t>Business rules:</a:t>
            </a:r>
            <a:r>
              <a:rPr lang="vi-VN"/>
              <a:t> Không có.</a:t>
            </a:r>
            <a:endParaRPr lang="en-US"/>
          </a:p>
          <a:p>
            <a:pPr marL="139700" indent="0">
              <a:buNone/>
            </a:pPr>
            <a:r>
              <a:rPr lang="vi-VN"/>
              <a:t> </a:t>
            </a:r>
            <a:endParaRPr lang="en-US"/>
          </a:p>
          <a:p>
            <a:pPr marL="139700" indent="0">
              <a:buNone/>
            </a:pPr>
            <a:r>
              <a:rPr lang="en-US" b="1" i="1"/>
              <a:t>* </a:t>
            </a:r>
            <a:r>
              <a:rPr lang="vi-VN" b="1" i="1"/>
              <a:t>Yêu cầu phi chức năng:</a:t>
            </a:r>
            <a:r>
              <a:rPr lang="vi-VN"/>
              <a:t> Không có.</a:t>
            </a:r>
            <a:endParaRPr lang="en-US"/>
          </a:p>
          <a:p>
            <a:pPr marL="139700" indent="0">
              <a:buNone/>
            </a:pPr>
            <a:r>
              <a:rPr lang="vi-VN"/>
              <a:t> </a:t>
            </a:r>
            <a:endParaRPr lang="en-US"/>
          </a:p>
          <a:p>
            <a:pPr marL="139700" indent="0">
              <a:buNone/>
            </a:pPr>
            <a:r>
              <a:rPr lang="en-US" b="1" i="1"/>
              <a:t>* </a:t>
            </a:r>
            <a:r>
              <a:rPr lang="vi-VN" b="1" i="1"/>
              <a:t>Extension point:</a:t>
            </a:r>
            <a:r>
              <a:rPr lang="vi-VN"/>
              <a:t> Không có.</a:t>
            </a:r>
            <a:endParaRPr lang="en-US"/>
          </a:p>
          <a:p>
            <a:pPr marL="139700" indent="0">
              <a:buNone/>
            </a:pPr>
            <a:r>
              <a:rPr lang="vi-VN" i="1"/>
              <a:t>	</a:t>
            </a:r>
            <a:endParaRPr lang="en-US"/>
          </a:p>
        </p:txBody>
      </p:sp>
      <p:pic>
        <p:nvPicPr>
          <p:cNvPr id="17" name="image127.png">
            <a:extLst>
              <a:ext uri="{FF2B5EF4-FFF2-40B4-BE49-F238E27FC236}">
                <a16:creationId xmlns:a16="http://schemas.microsoft.com/office/drawing/2014/main" id="{BDBA0EA5-EE23-4CF1-ACF2-5F6529284A3C}"/>
              </a:ext>
            </a:extLst>
          </p:cNvPr>
          <p:cNvPicPr/>
          <p:nvPr/>
        </p:nvPicPr>
        <p:blipFill>
          <a:blip r:embed="rId3"/>
          <a:srcRect/>
          <a:stretch>
            <a:fillRect/>
          </a:stretch>
        </p:blipFill>
        <p:spPr>
          <a:xfrm>
            <a:off x="3549230" y="820729"/>
            <a:ext cx="2903680" cy="3878272"/>
          </a:xfrm>
          <a:prstGeom prst="roundRect">
            <a:avLst>
              <a:gd name="adj" fmla="val 4875"/>
            </a:avLst>
          </a:prstGeom>
          <a:solidFill>
            <a:schemeClr val="accent6"/>
          </a:solidFill>
          <a:ln/>
        </p:spPr>
      </p:pic>
    </p:spTree>
    <p:extLst>
      <p:ext uri="{BB962C8B-B14F-4D97-AF65-F5344CB8AC3E}">
        <p14:creationId xmlns:p14="http://schemas.microsoft.com/office/powerpoint/2010/main" val="12023201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340100" y="817275"/>
            <a:ext cx="3066160" cy="574200"/>
          </a:xfrm>
        </p:spPr>
        <p:txBody>
          <a:bodyPr/>
          <a:lstStyle/>
          <a:p>
            <a:r>
              <a:rPr lang="vi-VN" sz="1400" i="1"/>
              <a:t>Biểu đồ 1.5.2.3 </a:t>
            </a:r>
            <a:r>
              <a:rPr lang="vi-VN" sz="1400" b="0"/>
              <a:t>Xóa tài khoản</a:t>
            </a:r>
            <a:endParaRPr lang="en-US" sz="1400" b="0"/>
          </a:p>
        </p:txBody>
      </p:sp>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879" y="1327068"/>
            <a:ext cx="3250310" cy="3232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tả:</a:t>
            </a:r>
            <a:r>
              <a:rPr lang="en-US" b="1" i="1">
                <a:solidFill>
                  <a:schemeClr val="tx1"/>
                </a:solidFill>
              </a:rPr>
              <a:t> </a:t>
            </a:r>
            <a:r>
              <a:rPr lang="vi-VN">
                <a:solidFill>
                  <a:schemeClr val="tx1"/>
                </a:solidFill>
              </a:rPr>
              <a:t>Người dùng được thực hiện khi người dùng muốn xóa tài khoản của mình trên website xem phim trực tuyến. </a:t>
            </a:r>
            <a:endParaRPr lang="en-US">
              <a:solidFill>
                <a:schemeClr val="tx1"/>
              </a:solidFill>
            </a:endParaRPr>
          </a:p>
          <a:p>
            <a:pPr marL="104771" indent="0">
              <a:buNone/>
            </a:pPr>
            <a:r>
              <a:rPr lang="vi-VN" b="1" i="1">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Tác nhân chính:</a:t>
            </a:r>
            <a:r>
              <a:rPr lang="vi-VN">
                <a:solidFill>
                  <a:schemeClr val="tx1"/>
                </a:solidFill>
              </a:rPr>
              <a:t> Người dùng, hệ thống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Điều kiện kích hoạt ca sử dụng:</a:t>
            </a:r>
            <a:endParaRPr lang="en-US">
              <a:solidFill>
                <a:schemeClr val="tx1"/>
              </a:solidFill>
            </a:endParaRPr>
          </a:p>
          <a:p>
            <a:pPr marL="104771" indent="0">
              <a:buNone/>
            </a:pPr>
            <a:r>
              <a:rPr lang="vi-VN">
                <a:solidFill>
                  <a:schemeClr val="tx1"/>
                </a:solidFill>
              </a:rPr>
              <a:t>Người dùng nhấn chọn xóa tài khoản của mình trên website xem phim trực tuyến.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Tiền điều kiện:</a:t>
            </a:r>
            <a:endParaRPr lang="en-US">
              <a:solidFill>
                <a:schemeClr val="tx1"/>
              </a:solidFill>
            </a:endParaRPr>
          </a:p>
          <a:p>
            <a:pPr marL="104771" indent="0">
              <a:buNone/>
            </a:pPr>
            <a:r>
              <a:rPr lang="vi-VN">
                <a:solidFill>
                  <a:schemeClr val="tx1"/>
                </a:solidFill>
              </a:rPr>
              <a:t>Người dùng đã đăng nhập vào tài khoản của mình trên website xem phim trực tuyến.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Hậu điều kiện:</a:t>
            </a:r>
            <a:endParaRPr lang="en-US">
              <a:solidFill>
                <a:schemeClr val="tx1"/>
              </a:solidFill>
            </a:endParaRPr>
          </a:p>
          <a:p>
            <a:pPr marL="104771" indent="0">
              <a:buNone/>
            </a:pPr>
            <a:r>
              <a:rPr lang="vi-VN">
                <a:solidFill>
                  <a:schemeClr val="tx1"/>
                </a:solidFill>
              </a:rPr>
              <a:t>Hệ thống đã xóa tài khoản của người dùng.</a:t>
            </a:r>
            <a:endParaRPr lang="en-US">
              <a:solidFill>
                <a:schemeClr val="tx1"/>
              </a:solidFill>
            </a:endParaRPr>
          </a:p>
        </p:txBody>
      </p:sp>
      <p:pic>
        <p:nvPicPr>
          <p:cNvPr id="10" name="image90.png" descr="Không có mô tả.">
            <a:extLst>
              <a:ext uri="{FF2B5EF4-FFF2-40B4-BE49-F238E27FC236}">
                <a16:creationId xmlns:a16="http://schemas.microsoft.com/office/drawing/2014/main" id="{5B94C143-5C40-4978-96F5-3C34BFE26049}"/>
              </a:ext>
            </a:extLst>
          </p:cNvPr>
          <p:cNvPicPr/>
          <p:nvPr/>
        </p:nvPicPr>
        <p:blipFill>
          <a:blip r:embed="rId3"/>
          <a:srcRect/>
          <a:stretch>
            <a:fillRect/>
          </a:stretch>
        </p:blipFill>
        <p:spPr>
          <a:xfrm>
            <a:off x="920504" y="777666"/>
            <a:ext cx="2235202" cy="4280235"/>
          </a:xfrm>
          <a:prstGeom prst="roundRect">
            <a:avLst>
              <a:gd name="adj" fmla="val 2720"/>
            </a:avLst>
          </a:prstGeom>
          <a:solidFill>
            <a:schemeClr val="tx1"/>
          </a:solidFill>
          <a:ln/>
        </p:spPr>
      </p:pic>
    </p:spTree>
    <p:extLst>
      <p:ext uri="{BB962C8B-B14F-4D97-AF65-F5344CB8AC3E}">
        <p14:creationId xmlns:p14="http://schemas.microsoft.com/office/powerpoint/2010/main" val="73756446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340100" y="817275"/>
            <a:ext cx="3066160" cy="574200"/>
          </a:xfrm>
        </p:spPr>
        <p:txBody>
          <a:bodyPr/>
          <a:lstStyle/>
          <a:p>
            <a:r>
              <a:rPr lang="vi-VN" sz="1400" i="1"/>
              <a:t>Biểu đồ 1.5.2.3 </a:t>
            </a:r>
            <a:r>
              <a:rPr lang="vi-VN" sz="1400" b="0"/>
              <a:t>Xóa tài khoản</a:t>
            </a:r>
            <a:endParaRPr lang="en-US" sz="1400" b="0"/>
          </a:p>
        </p:txBody>
      </p:sp>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879" y="1327068"/>
            <a:ext cx="3250310" cy="3232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spcBef>
                <a:spcPts val="300"/>
              </a:spcBef>
              <a:spcAft>
                <a:spcPts val="300"/>
              </a:spcAft>
              <a:buNone/>
            </a:pPr>
            <a:r>
              <a:rPr lang="en-US" b="1" i="1">
                <a:solidFill>
                  <a:schemeClr val="tx1"/>
                </a:solidFill>
              </a:rPr>
              <a:t>* </a:t>
            </a:r>
            <a:r>
              <a:rPr lang="vi-VN" b="1" i="1">
                <a:solidFill>
                  <a:schemeClr val="tx1"/>
                </a:solidFill>
              </a:rPr>
              <a:t>Các luồng sự kiện: </a:t>
            </a:r>
            <a:endParaRPr lang="en-US">
              <a:solidFill>
                <a:schemeClr val="tx1"/>
              </a:solidFill>
            </a:endParaRPr>
          </a:p>
          <a:p>
            <a:pPr marL="104771" indent="0">
              <a:spcBef>
                <a:spcPts val="300"/>
              </a:spcBef>
              <a:spcAft>
                <a:spcPts val="300"/>
              </a:spcAft>
              <a:buNone/>
            </a:pPr>
            <a:r>
              <a:rPr lang="en-US">
                <a:solidFill>
                  <a:schemeClr val="tx1"/>
                </a:solidFill>
              </a:rPr>
              <a:t>- </a:t>
            </a:r>
            <a:r>
              <a:rPr lang="vi-VN">
                <a:solidFill>
                  <a:schemeClr val="tx1"/>
                </a:solidFill>
              </a:rPr>
              <a:t>Luồng cơ bản:</a:t>
            </a:r>
            <a:endParaRPr lang="en-US">
              <a:solidFill>
                <a:schemeClr val="tx1"/>
              </a:solidFill>
            </a:endParaRPr>
          </a:p>
          <a:p>
            <a:pPr marL="333371" lvl="0" indent="-228600">
              <a:buClr>
                <a:schemeClr val="tx1"/>
              </a:buClr>
              <a:buFont typeface="+mj-lt"/>
              <a:buAutoNum type="arabicPeriod"/>
            </a:pPr>
            <a:r>
              <a:rPr lang="vi-VN">
                <a:solidFill>
                  <a:schemeClr val="tx1"/>
                </a:solidFill>
              </a:rPr>
              <a:t>Người dùng truy cập vào phần quản lý tài khoản của mình.</a:t>
            </a:r>
            <a:endParaRPr lang="en-US">
              <a:solidFill>
                <a:schemeClr val="tx1"/>
              </a:solidFill>
            </a:endParaRPr>
          </a:p>
          <a:p>
            <a:pPr marL="333371" lvl="0" indent="-228600">
              <a:buClr>
                <a:schemeClr val="tx1"/>
              </a:buClr>
              <a:buFont typeface="+mj-lt"/>
              <a:buAutoNum type="arabicPeriod"/>
            </a:pPr>
            <a:r>
              <a:rPr lang="vi-VN">
                <a:solidFill>
                  <a:schemeClr val="tx1"/>
                </a:solidFill>
              </a:rPr>
              <a:t>Người dùng chọn "Xóa tài khoản".</a:t>
            </a:r>
            <a:endParaRPr lang="en-US">
              <a:solidFill>
                <a:schemeClr val="tx1"/>
              </a:solidFill>
            </a:endParaRPr>
          </a:p>
          <a:p>
            <a:pPr marL="333371" lvl="0" indent="-228600">
              <a:buClr>
                <a:schemeClr val="tx1"/>
              </a:buClr>
              <a:buFont typeface="+mj-lt"/>
              <a:buAutoNum type="arabicPeriod"/>
            </a:pPr>
            <a:r>
              <a:rPr lang="vi-VN">
                <a:solidFill>
                  <a:schemeClr val="tx1"/>
                </a:solidFill>
              </a:rPr>
              <a:t>Hệ thống hiển thị cảnh báo về việc xóa tài khoản và yêu cầu người dùng xác nhận hành động của mình.</a:t>
            </a:r>
            <a:endParaRPr lang="en-US">
              <a:solidFill>
                <a:schemeClr val="tx1"/>
              </a:solidFill>
            </a:endParaRPr>
          </a:p>
          <a:p>
            <a:pPr marL="333371" lvl="0" indent="-228600">
              <a:buClr>
                <a:schemeClr val="tx1"/>
              </a:buClr>
              <a:buFont typeface="+mj-lt"/>
              <a:buAutoNum type="arabicPeriod"/>
            </a:pPr>
            <a:r>
              <a:rPr lang="vi-VN">
                <a:solidFill>
                  <a:schemeClr val="tx1"/>
                </a:solidFill>
              </a:rPr>
              <a:t>Người dùng xác nhận muốn xóa tài khoản bằng cách nhập mật khẩu của mình và nhấn nút "Xóa".</a:t>
            </a:r>
            <a:endParaRPr lang="en-US">
              <a:solidFill>
                <a:schemeClr val="tx1"/>
              </a:solidFill>
            </a:endParaRPr>
          </a:p>
          <a:p>
            <a:pPr marL="333371" lvl="0" indent="-228600">
              <a:buClr>
                <a:schemeClr val="tx1"/>
              </a:buClr>
              <a:buFont typeface="+mj-lt"/>
              <a:buAutoNum type="arabicPeriod"/>
            </a:pPr>
            <a:r>
              <a:rPr lang="vi-VN">
                <a:solidFill>
                  <a:schemeClr val="tx1"/>
                </a:solidFill>
              </a:rPr>
              <a:t>Hệ thống kiểm tra tính hợp lệ của mật khẩu và thông tin người dùng.</a:t>
            </a:r>
            <a:endParaRPr lang="en-US">
              <a:solidFill>
                <a:schemeClr val="tx1"/>
              </a:solidFill>
            </a:endParaRPr>
          </a:p>
          <a:p>
            <a:pPr marL="333371" lvl="0" indent="-228600">
              <a:buClr>
                <a:schemeClr val="tx1"/>
              </a:buClr>
              <a:buFont typeface="+mj-lt"/>
              <a:buAutoNum type="arabicPeriod"/>
            </a:pPr>
            <a:r>
              <a:rPr lang="vi-VN">
                <a:solidFill>
                  <a:schemeClr val="tx1"/>
                </a:solidFill>
              </a:rPr>
              <a:t>Nếu thông tin hợp lệ, hệ thống xóa tài khoản của người dùng và chuyển người dùng đến trang đăng nhập.</a:t>
            </a:r>
            <a:endParaRPr lang="en-US">
              <a:solidFill>
                <a:schemeClr val="tx1"/>
              </a:solidFill>
            </a:endParaRPr>
          </a:p>
          <a:p>
            <a:pPr marL="104771" indent="0">
              <a:buNone/>
            </a:pPr>
            <a:endParaRPr lang="en-US">
              <a:solidFill>
                <a:schemeClr val="tx1"/>
              </a:solidFill>
            </a:endParaRPr>
          </a:p>
        </p:txBody>
      </p:sp>
      <p:pic>
        <p:nvPicPr>
          <p:cNvPr id="10" name="image90.png" descr="Không có mô tả.">
            <a:extLst>
              <a:ext uri="{FF2B5EF4-FFF2-40B4-BE49-F238E27FC236}">
                <a16:creationId xmlns:a16="http://schemas.microsoft.com/office/drawing/2014/main" id="{DB1926C0-0E39-486B-964A-C63FD474C65F}"/>
              </a:ext>
            </a:extLst>
          </p:cNvPr>
          <p:cNvPicPr/>
          <p:nvPr/>
        </p:nvPicPr>
        <p:blipFill>
          <a:blip r:embed="rId3"/>
          <a:srcRect/>
          <a:stretch>
            <a:fillRect/>
          </a:stretch>
        </p:blipFill>
        <p:spPr>
          <a:xfrm>
            <a:off x="920504" y="777666"/>
            <a:ext cx="2235202" cy="4280235"/>
          </a:xfrm>
          <a:prstGeom prst="roundRect">
            <a:avLst>
              <a:gd name="adj" fmla="val 2720"/>
            </a:avLst>
          </a:prstGeom>
          <a:solidFill>
            <a:schemeClr val="tx1"/>
          </a:solidFill>
          <a:ln/>
        </p:spPr>
      </p:pic>
    </p:spTree>
    <p:extLst>
      <p:ext uri="{BB962C8B-B14F-4D97-AF65-F5344CB8AC3E}">
        <p14:creationId xmlns:p14="http://schemas.microsoft.com/office/powerpoint/2010/main" val="4375837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pic>
        <p:nvPicPr>
          <p:cNvPr id="1026" name="Picture 2" descr="Basic human needs. Maslow hierarchy triangle pyramid with physiological,  safety, belonging love social esteem and self actualization levels  structure scheme. Vector illustration - DHW Blog">
            <a:extLst>
              <a:ext uri="{FF2B5EF4-FFF2-40B4-BE49-F238E27FC236}">
                <a16:creationId xmlns:a16="http://schemas.microsoft.com/office/drawing/2014/main" id="{87722B9E-AD49-4934-B1FB-7A39B2383B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02470" y="1193800"/>
            <a:ext cx="3384938" cy="2660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90A7B-DBDD-4D2F-B909-34F5044DCD9E}"/>
              </a:ext>
            </a:extLst>
          </p:cNvPr>
          <p:cNvSpPr/>
          <p:nvPr/>
        </p:nvSpPr>
        <p:spPr>
          <a:xfrm>
            <a:off x="1047056" y="2200374"/>
            <a:ext cx="925253" cy="276999"/>
          </a:xfrm>
          <a:prstGeom prst="rect">
            <a:avLst/>
          </a:prstGeom>
        </p:spPr>
        <p:txBody>
          <a:bodyPr wrap="none">
            <a:spAutoFit/>
          </a:bodyPr>
          <a:lstStyle/>
          <a:p>
            <a:r>
              <a:rPr lang="en-US" sz="1200" b="1">
                <a:solidFill>
                  <a:schemeClr val="bg1">
                    <a:lumMod val="10000"/>
                    <a:lumOff val="90000"/>
                  </a:schemeClr>
                </a:solidFill>
                <a:latin typeface="Cabin" panose="020B0604020202020204" charset="0"/>
                <a:ea typeface="Times New Roman" panose="02020603050405020304" pitchFamily="18" charset="0"/>
              </a:rPr>
              <a:t>L</a:t>
            </a:r>
            <a:r>
              <a:rPr lang="vi-VN" sz="1200" b="1">
                <a:solidFill>
                  <a:schemeClr val="bg1">
                    <a:lumMod val="10000"/>
                    <a:lumOff val="90000"/>
                  </a:schemeClr>
                </a:solidFill>
                <a:latin typeface="Cabin" panose="020B0604020202020204" charset="0"/>
                <a:ea typeface="Times New Roman" panose="02020603050405020304" pitchFamily="18" charset="0"/>
              </a:rPr>
              <a:t>ư</a:t>
            </a:r>
            <a:r>
              <a:rPr lang="en-US" sz="1200" b="1">
                <a:solidFill>
                  <a:schemeClr val="bg1">
                    <a:lumMod val="10000"/>
                    <a:lumOff val="90000"/>
                  </a:schemeClr>
                </a:solidFill>
                <a:latin typeface="Cabin" panose="020B0604020202020204" charset="0"/>
                <a:ea typeface="Times New Roman" panose="02020603050405020304" pitchFamily="18" charset="0"/>
              </a:rPr>
              <a:t>ơng thực</a:t>
            </a:r>
            <a:endParaRPr lang="en-US" sz="1200" b="1">
              <a:solidFill>
                <a:schemeClr val="bg1">
                  <a:lumMod val="10000"/>
                  <a:lumOff val="90000"/>
                </a:schemeClr>
              </a:solidFill>
              <a:latin typeface="Cabin" panose="020B0604020202020204" charset="0"/>
            </a:endParaRPr>
          </a:p>
        </p:txBody>
      </p:sp>
      <p:sp>
        <p:nvSpPr>
          <p:cNvPr id="9" name="Rectangle 8">
            <a:extLst>
              <a:ext uri="{FF2B5EF4-FFF2-40B4-BE49-F238E27FC236}">
                <a16:creationId xmlns:a16="http://schemas.microsoft.com/office/drawing/2014/main" id="{E0206EA2-13B0-407C-A83D-63373C195E93}"/>
              </a:ext>
            </a:extLst>
          </p:cNvPr>
          <p:cNvSpPr/>
          <p:nvPr/>
        </p:nvSpPr>
        <p:spPr>
          <a:xfrm>
            <a:off x="4499868" y="2200373"/>
            <a:ext cx="748923" cy="276999"/>
          </a:xfrm>
          <a:prstGeom prst="rect">
            <a:avLst/>
          </a:prstGeom>
        </p:spPr>
        <p:txBody>
          <a:bodyPr wrap="none">
            <a:spAutoFit/>
          </a:bodyPr>
          <a:lstStyle/>
          <a:p>
            <a:r>
              <a:rPr lang="en-US" sz="1200" b="1">
                <a:solidFill>
                  <a:schemeClr val="bg1">
                    <a:lumMod val="10000"/>
                    <a:lumOff val="90000"/>
                  </a:schemeClr>
                </a:solidFill>
                <a:latin typeface="Cabin" panose="020B0604020202020204" charset="0"/>
                <a:ea typeface="Times New Roman" panose="02020603050405020304" pitchFamily="18" charset="0"/>
              </a:rPr>
              <a:t>Quần áo</a:t>
            </a:r>
            <a:endParaRPr lang="en-US" sz="1200" b="1">
              <a:solidFill>
                <a:schemeClr val="bg1">
                  <a:lumMod val="10000"/>
                  <a:lumOff val="90000"/>
                </a:schemeClr>
              </a:solidFill>
              <a:latin typeface="Cabin" panose="020B0604020202020204" charset="0"/>
            </a:endParaRPr>
          </a:p>
        </p:txBody>
      </p:sp>
      <p:sp>
        <p:nvSpPr>
          <p:cNvPr id="10" name="Rectangle 9">
            <a:extLst>
              <a:ext uri="{FF2B5EF4-FFF2-40B4-BE49-F238E27FC236}">
                <a16:creationId xmlns:a16="http://schemas.microsoft.com/office/drawing/2014/main" id="{DDFB397E-CA0C-416B-987C-2F927F5B8BE3}"/>
              </a:ext>
            </a:extLst>
          </p:cNvPr>
          <p:cNvSpPr/>
          <p:nvPr/>
        </p:nvSpPr>
        <p:spPr>
          <a:xfrm>
            <a:off x="3871218" y="1500286"/>
            <a:ext cx="753732" cy="276999"/>
          </a:xfrm>
          <a:prstGeom prst="rect">
            <a:avLst/>
          </a:prstGeom>
        </p:spPr>
        <p:txBody>
          <a:bodyPr wrap="none">
            <a:spAutoFit/>
          </a:bodyPr>
          <a:lstStyle/>
          <a:p>
            <a:r>
              <a:rPr lang="en-US" sz="1200" b="1">
                <a:solidFill>
                  <a:schemeClr val="bg1">
                    <a:lumMod val="10000"/>
                    <a:lumOff val="90000"/>
                  </a:schemeClr>
                </a:solidFill>
                <a:latin typeface="Cabin" panose="020B0604020202020204" charset="0"/>
                <a:ea typeface="Times New Roman" panose="02020603050405020304" pitchFamily="18" charset="0"/>
              </a:rPr>
              <a:t>Thể chất</a:t>
            </a:r>
            <a:endParaRPr lang="en-US" sz="1200" b="1">
              <a:solidFill>
                <a:schemeClr val="bg1">
                  <a:lumMod val="10000"/>
                  <a:lumOff val="90000"/>
                </a:schemeClr>
              </a:solidFill>
              <a:latin typeface="Cabin" panose="020B0604020202020204" charset="0"/>
            </a:endParaRPr>
          </a:p>
        </p:txBody>
      </p:sp>
      <p:sp>
        <p:nvSpPr>
          <p:cNvPr id="11" name="Rectangle 10">
            <a:extLst>
              <a:ext uri="{FF2B5EF4-FFF2-40B4-BE49-F238E27FC236}">
                <a16:creationId xmlns:a16="http://schemas.microsoft.com/office/drawing/2014/main" id="{D117FAD6-A4DD-4CDB-9BDE-AFD852F1249A}"/>
              </a:ext>
            </a:extLst>
          </p:cNvPr>
          <p:cNvSpPr/>
          <p:nvPr/>
        </p:nvSpPr>
        <p:spPr>
          <a:xfrm>
            <a:off x="1573078" y="1500286"/>
            <a:ext cx="689612" cy="276999"/>
          </a:xfrm>
          <a:prstGeom prst="rect">
            <a:avLst/>
          </a:prstGeom>
        </p:spPr>
        <p:txBody>
          <a:bodyPr wrap="none">
            <a:spAutoFit/>
          </a:bodyPr>
          <a:lstStyle/>
          <a:p>
            <a:r>
              <a:rPr lang="en-US" sz="1200" b="1">
                <a:solidFill>
                  <a:schemeClr val="bg1">
                    <a:lumMod val="10000"/>
                    <a:lumOff val="90000"/>
                  </a:schemeClr>
                </a:solidFill>
                <a:latin typeface="Cabin" panose="020B0604020202020204" charset="0"/>
                <a:ea typeface="Times New Roman" panose="02020603050405020304" pitchFamily="18" charset="0"/>
              </a:rPr>
              <a:t>An ninh</a:t>
            </a:r>
            <a:endParaRPr lang="en-US" sz="1200" b="1">
              <a:solidFill>
                <a:schemeClr val="bg1">
                  <a:lumMod val="10000"/>
                  <a:lumOff val="90000"/>
                </a:schemeClr>
              </a:solidFill>
              <a:latin typeface="Cabin" panose="020B0604020202020204" charset="0"/>
            </a:endParaRPr>
          </a:p>
        </p:txBody>
      </p:sp>
      <p:sp>
        <p:nvSpPr>
          <p:cNvPr id="12" name="Rectangle 11">
            <a:extLst>
              <a:ext uri="{FF2B5EF4-FFF2-40B4-BE49-F238E27FC236}">
                <a16:creationId xmlns:a16="http://schemas.microsoft.com/office/drawing/2014/main" id="{D0916F90-0533-4AC7-B44B-E732D63657FC}"/>
              </a:ext>
            </a:extLst>
          </p:cNvPr>
          <p:cNvSpPr/>
          <p:nvPr/>
        </p:nvSpPr>
        <p:spPr>
          <a:xfrm>
            <a:off x="4499868" y="1743188"/>
            <a:ext cx="816249" cy="276999"/>
          </a:xfrm>
          <a:prstGeom prst="rect">
            <a:avLst/>
          </a:prstGeom>
        </p:spPr>
        <p:txBody>
          <a:bodyPr wrap="none">
            <a:spAutoFit/>
          </a:bodyPr>
          <a:lstStyle/>
          <a:p>
            <a:r>
              <a:rPr lang="en-US" sz="1200" b="1">
                <a:solidFill>
                  <a:schemeClr val="bg1">
                    <a:lumMod val="10000"/>
                    <a:lumOff val="90000"/>
                  </a:schemeClr>
                </a:solidFill>
                <a:latin typeface="Cabin" panose="020B0604020202020204" charset="0"/>
                <a:ea typeface="Times New Roman" panose="02020603050405020304" pitchFamily="18" charset="0"/>
              </a:rPr>
              <a:t>Thẩm mỹ</a:t>
            </a:r>
            <a:endParaRPr lang="en-US" sz="1200" b="1">
              <a:solidFill>
                <a:schemeClr val="bg1">
                  <a:lumMod val="10000"/>
                  <a:lumOff val="90000"/>
                </a:schemeClr>
              </a:solidFill>
              <a:latin typeface="Cabin" panose="020B0604020202020204" charset="0"/>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340100" y="817275"/>
            <a:ext cx="3066160" cy="574200"/>
          </a:xfrm>
        </p:spPr>
        <p:txBody>
          <a:bodyPr/>
          <a:lstStyle/>
          <a:p>
            <a:r>
              <a:rPr lang="vi-VN" sz="1400" i="1"/>
              <a:t>Biểu đồ 1.5.2.3 </a:t>
            </a:r>
            <a:r>
              <a:rPr lang="vi-VN" sz="1400" b="0"/>
              <a:t>Xóa tài khoản</a:t>
            </a:r>
            <a:endParaRPr lang="en-US" sz="1400" b="0"/>
          </a:p>
        </p:txBody>
      </p:sp>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879" y="1327068"/>
            <a:ext cx="3250310" cy="3232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spcBef>
                <a:spcPts val="300"/>
              </a:spcBef>
              <a:spcAft>
                <a:spcPts val="300"/>
              </a:spcAft>
              <a:buNone/>
            </a:pPr>
            <a:r>
              <a:rPr lang="en-US" b="1" i="1">
                <a:solidFill>
                  <a:schemeClr val="tx1"/>
                </a:solidFill>
              </a:rPr>
              <a:t>* </a:t>
            </a:r>
            <a:r>
              <a:rPr lang="vi-VN" b="1" i="1">
                <a:solidFill>
                  <a:schemeClr val="tx1"/>
                </a:solidFill>
              </a:rPr>
              <a:t>Các luồng sự kiện: </a:t>
            </a:r>
            <a:endParaRPr lang="en-US">
              <a:solidFill>
                <a:schemeClr val="tx1"/>
              </a:solidFill>
            </a:endParaRPr>
          </a:p>
          <a:p>
            <a:pPr marL="104771" indent="0">
              <a:buNone/>
            </a:pPr>
            <a:r>
              <a:rPr lang="en-US" i="1">
                <a:solidFill>
                  <a:schemeClr val="tx1"/>
                </a:solidFill>
              </a:rPr>
              <a:t>- </a:t>
            </a:r>
            <a:r>
              <a:rPr lang="vi-VN">
                <a:solidFill>
                  <a:schemeClr val="tx1"/>
                </a:solidFill>
              </a:rPr>
              <a:t>Luồng thay thế:</a:t>
            </a:r>
            <a:endParaRPr lang="en-US">
              <a:solidFill>
                <a:schemeClr val="tx1"/>
              </a:solidFill>
            </a:endParaRPr>
          </a:p>
          <a:p>
            <a:pPr marL="104771" indent="0">
              <a:buNone/>
            </a:pPr>
            <a:r>
              <a:rPr lang="en-US">
                <a:solidFill>
                  <a:schemeClr val="tx1"/>
                </a:solidFill>
              </a:rPr>
              <a:t>      </a:t>
            </a:r>
            <a:r>
              <a:rPr lang="vi-VN">
                <a:solidFill>
                  <a:schemeClr val="tx1"/>
                </a:solidFill>
              </a:rPr>
              <a:t>3.1a. Người dùng không muốn xóa tài khoản: </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a:solidFill>
                  <a:schemeClr val="tx1"/>
                </a:solidFill>
              </a:rPr>
              <a:t>Người dùng nhấn nút "Hủy" và hệ thống quay trở lại trang quản lý tài khoản.</a:t>
            </a:r>
            <a:endParaRPr lang="en-US">
              <a:solidFill>
                <a:schemeClr val="tx1"/>
              </a:solidFill>
            </a:endParaRPr>
          </a:p>
          <a:p>
            <a:pPr marL="104771" indent="0">
              <a:buNone/>
            </a:pPr>
            <a:r>
              <a:rPr lang="en-US">
                <a:solidFill>
                  <a:schemeClr val="tx1"/>
                </a:solidFill>
              </a:rPr>
              <a:t>      </a:t>
            </a:r>
            <a:r>
              <a:rPr lang="vi-VN">
                <a:solidFill>
                  <a:schemeClr val="tx1"/>
                </a:solidFill>
              </a:rPr>
              <a:t>6.1a. Người dùng nhập sai mật khẩu hoặc thông tin:</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a:solidFill>
                  <a:schemeClr val="tx1"/>
                </a:solidFill>
              </a:rPr>
              <a:t>Hệ thống hiển thị thông báo lỗi và yêu cầu người dùng nhập lại.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a:solidFill>
                  <a:schemeClr val="tx1"/>
                </a:solidFill>
              </a:rPr>
              <a:t>Luồng ngoại lệ: Không có</a:t>
            </a:r>
            <a:endParaRPr lang="en-US">
              <a:solidFill>
                <a:schemeClr val="tx1"/>
              </a:solidFill>
            </a:endParaRPr>
          </a:p>
          <a:p>
            <a:pPr marL="104771" indent="0">
              <a:buNone/>
            </a:pPr>
            <a:endParaRPr lang="en-US">
              <a:solidFill>
                <a:schemeClr val="tx1"/>
              </a:solidFill>
            </a:endParaRPr>
          </a:p>
        </p:txBody>
      </p:sp>
      <p:pic>
        <p:nvPicPr>
          <p:cNvPr id="10" name="image90.png" descr="Không có mô tả.">
            <a:extLst>
              <a:ext uri="{FF2B5EF4-FFF2-40B4-BE49-F238E27FC236}">
                <a16:creationId xmlns:a16="http://schemas.microsoft.com/office/drawing/2014/main" id="{DE0AB1D5-31B7-41E1-B170-271909171C7A}"/>
              </a:ext>
            </a:extLst>
          </p:cNvPr>
          <p:cNvPicPr/>
          <p:nvPr/>
        </p:nvPicPr>
        <p:blipFill>
          <a:blip r:embed="rId3"/>
          <a:srcRect/>
          <a:stretch>
            <a:fillRect/>
          </a:stretch>
        </p:blipFill>
        <p:spPr>
          <a:xfrm>
            <a:off x="920504" y="777666"/>
            <a:ext cx="2235202" cy="4280235"/>
          </a:xfrm>
          <a:prstGeom prst="roundRect">
            <a:avLst>
              <a:gd name="adj" fmla="val 2720"/>
            </a:avLst>
          </a:prstGeom>
          <a:solidFill>
            <a:schemeClr val="tx1"/>
          </a:solidFill>
          <a:ln/>
        </p:spPr>
      </p:pic>
    </p:spTree>
    <p:extLst>
      <p:ext uri="{BB962C8B-B14F-4D97-AF65-F5344CB8AC3E}">
        <p14:creationId xmlns:p14="http://schemas.microsoft.com/office/powerpoint/2010/main" val="352767326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340100" y="817275"/>
            <a:ext cx="3066160" cy="574200"/>
          </a:xfrm>
        </p:spPr>
        <p:txBody>
          <a:bodyPr/>
          <a:lstStyle/>
          <a:p>
            <a:r>
              <a:rPr lang="vi-VN" sz="1400" i="1"/>
              <a:t>Biểu đồ 1.5.2.3 </a:t>
            </a:r>
            <a:r>
              <a:rPr lang="vi-VN" sz="1400" b="0"/>
              <a:t>Xóa tài khoản</a:t>
            </a:r>
            <a:endParaRPr lang="en-US" sz="1400" b="0"/>
          </a:p>
        </p:txBody>
      </p:sp>
      <p:sp>
        <p:nvSpPr>
          <p:cNvPr id="7" name="Subtitle 2">
            <a:extLst>
              <a:ext uri="{FF2B5EF4-FFF2-40B4-BE49-F238E27FC236}">
                <a16:creationId xmlns:a16="http://schemas.microsoft.com/office/drawing/2014/main" id="{2E11AAC5-B573-4B6B-9534-EBDFEFF84FEC}"/>
              </a:ext>
            </a:extLst>
          </p:cNvPr>
          <p:cNvSpPr txBox="1">
            <a:spLocks/>
          </p:cNvSpPr>
          <p:nvPr/>
        </p:nvSpPr>
        <p:spPr>
          <a:xfrm rot="-259">
            <a:off x="3155879" y="1327068"/>
            <a:ext cx="3250310" cy="3232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a:p>
            <a:pPr marL="104771" indent="0">
              <a:buNone/>
            </a:pPr>
            <a:endParaRPr lang="en-US">
              <a:solidFill>
                <a:schemeClr val="tx1"/>
              </a:solidFill>
            </a:endParaRPr>
          </a:p>
        </p:txBody>
      </p:sp>
      <p:pic>
        <p:nvPicPr>
          <p:cNvPr id="10" name="image90.png" descr="Không có mô tả.">
            <a:extLst>
              <a:ext uri="{FF2B5EF4-FFF2-40B4-BE49-F238E27FC236}">
                <a16:creationId xmlns:a16="http://schemas.microsoft.com/office/drawing/2014/main" id="{7A32C905-B7BD-488D-843A-AB1ABFCC64F6}"/>
              </a:ext>
            </a:extLst>
          </p:cNvPr>
          <p:cNvPicPr/>
          <p:nvPr/>
        </p:nvPicPr>
        <p:blipFill>
          <a:blip r:embed="rId3"/>
          <a:srcRect/>
          <a:stretch>
            <a:fillRect/>
          </a:stretch>
        </p:blipFill>
        <p:spPr>
          <a:xfrm>
            <a:off x="920504" y="777666"/>
            <a:ext cx="2235202" cy="4280235"/>
          </a:xfrm>
          <a:prstGeom prst="roundRect">
            <a:avLst>
              <a:gd name="adj" fmla="val 2720"/>
            </a:avLst>
          </a:prstGeom>
          <a:solidFill>
            <a:schemeClr val="tx1"/>
          </a:solidFill>
          <a:ln/>
        </p:spPr>
      </p:pic>
    </p:spTree>
    <p:extLst>
      <p:ext uri="{BB962C8B-B14F-4D97-AF65-F5344CB8AC3E}">
        <p14:creationId xmlns:p14="http://schemas.microsoft.com/office/powerpoint/2010/main" val="340337630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1.5.2.</a:t>
            </a:r>
            <a:r>
              <a:rPr lang="en-US" sz="1400" i="1"/>
              <a:t>4</a:t>
            </a:r>
            <a:r>
              <a:rPr lang="vi-VN" sz="1400" i="1"/>
              <a:t> </a:t>
            </a:r>
            <a:r>
              <a:rPr lang="en-US" sz="1400" b="0"/>
              <a:t>Đổi mật khẩu</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65" y="1272521"/>
            <a:ext cx="3633449" cy="3116581"/>
          </a:xfrm>
        </p:spPr>
        <p:txBody>
          <a:bodyPr/>
          <a:lstStyle/>
          <a:p>
            <a:pPr marL="139700" indent="0">
              <a:buNone/>
            </a:pPr>
            <a:r>
              <a:rPr lang="en-US" b="1" i="1"/>
              <a:t>* </a:t>
            </a:r>
            <a:r>
              <a:rPr lang="vi-VN" b="1" i="1"/>
              <a:t>Mô tả:</a:t>
            </a:r>
            <a:r>
              <a:rPr lang="en-US" b="1" i="1"/>
              <a:t> </a:t>
            </a:r>
            <a:r>
              <a:rPr lang="vi-VN"/>
              <a:t>Người dùng đổi mật khẩu mới cho tài khoản.</a:t>
            </a:r>
            <a:endParaRPr lang="en-US"/>
          </a:p>
          <a:p>
            <a:pPr marL="139700" indent="0">
              <a:buNone/>
            </a:pPr>
            <a:r>
              <a:rPr lang="vi-VN"/>
              <a:t> </a:t>
            </a:r>
            <a:endParaRPr lang="en-US"/>
          </a:p>
          <a:p>
            <a:pPr marL="139700" indent="0">
              <a:buNone/>
            </a:pPr>
            <a:r>
              <a:rPr lang="en-US" b="1" i="1"/>
              <a:t>* </a:t>
            </a:r>
            <a:r>
              <a:rPr lang="vi-VN" b="1" i="1"/>
              <a:t>Tác nhân chính:</a:t>
            </a:r>
            <a:r>
              <a:rPr lang="vi-VN"/>
              <a:t> Người dùng, hệ thống</a:t>
            </a:r>
            <a:endParaRPr lang="en-US"/>
          </a:p>
          <a:p>
            <a:pPr marL="139700" indent="0">
              <a:buNone/>
            </a:pPr>
            <a:r>
              <a:rPr lang="vi-VN"/>
              <a:t> </a:t>
            </a:r>
            <a:endParaRPr lang="en-US"/>
          </a:p>
          <a:p>
            <a:pPr marL="139700" indent="0">
              <a:buNone/>
            </a:pPr>
            <a:r>
              <a:rPr lang="en-US" b="1" i="1"/>
              <a:t>* </a:t>
            </a:r>
            <a:r>
              <a:rPr lang="vi-VN" b="1" i="1"/>
              <a:t>Điều kiện kích hoạt ca sử dụng:</a:t>
            </a:r>
            <a:endParaRPr lang="en-US"/>
          </a:p>
          <a:p>
            <a:pPr marL="139700" indent="0">
              <a:buNone/>
            </a:pPr>
            <a:r>
              <a:rPr lang="vi-VN"/>
              <a:t>Người dùng muốn đổi mật khẩu tài khoản.</a:t>
            </a:r>
            <a:endParaRPr lang="en-US"/>
          </a:p>
          <a:p>
            <a:pPr marL="139700" indent="0">
              <a:buNone/>
            </a:pPr>
            <a:r>
              <a:rPr lang="vi-VN"/>
              <a:t> </a:t>
            </a:r>
            <a:endParaRPr lang="en-US"/>
          </a:p>
          <a:p>
            <a:pPr marL="139700" indent="0">
              <a:buNone/>
            </a:pPr>
            <a:r>
              <a:rPr lang="en-US" b="1" i="1"/>
              <a:t>* </a:t>
            </a:r>
            <a:r>
              <a:rPr lang="vi-VN" b="1" i="1"/>
              <a:t>Tiền điều kiện:</a:t>
            </a:r>
            <a:endParaRPr lang="en-US"/>
          </a:p>
          <a:p>
            <a:pPr marL="139700" indent="0">
              <a:buNone/>
            </a:pPr>
            <a:r>
              <a:rPr lang="vi-VN"/>
              <a:t>-  Người dùng đã đăng nhập vào hệ thống.</a:t>
            </a:r>
            <a:endParaRPr lang="en-US"/>
          </a:p>
          <a:p>
            <a:pPr marL="139700" indent="0">
              <a:buNone/>
            </a:pPr>
            <a:r>
              <a:rPr lang="vi-VN"/>
              <a:t>-  Thiết bị của người dùng kết nối Internet trong suốt ca sử dụng.</a:t>
            </a:r>
            <a:endParaRPr lang="en-US"/>
          </a:p>
          <a:p>
            <a:pPr marL="139700" indent="0">
              <a:buNone/>
            </a:pPr>
            <a:r>
              <a:rPr lang="vi-VN"/>
              <a:t>-  Người dùng truy cập vào trang cài đặt tài khoản, chọn lệnh đổi mật khẩu.</a:t>
            </a:r>
            <a:endParaRPr lang="en-US"/>
          </a:p>
          <a:p>
            <a:pPr marL="139700" indent="0">
              <a:buNone/>
            </a:pPr>
            <a:r>
              <a:rPr lang="vi-VN"/>
              <a:t> </a:t>
            </a:r>
            <a:endParaRPr lang="en-US"/>
          </a:p>
          <a:p>
            <a:pPr marL="139700" indent="0">
              <a:buNone/>
            </a:pPr>
            <a:r>
              <a:rPr lang="en-US" b="1" i="1"/>
              <a:t>* </a:t>
            </a:r>
            <a:r>
              <a:rPr lang="vi-VN" b="1" i="1"/>
              <a:t>Hậu điều kiện:</a:t>
            </a:r>
            <a:endParaRPr lang="en-US"/>
          </a:p>
          <a:p>
            <a:pPr marL="139700" indent="0">
              <a:buNone/>
            </a:pPr>
            <a:r>
              <a:rPr lang="vi-VN"/>
              <a:t>Người dùng đổi mật khẩu mới thành công và nhận được thông báo về kết quả.</a:t>
            </a:r>
            <a:endParaRPr lang="en-US"/>
          </a:p>
        </p:txBody>
      </p:sp>
      <p:pic>
        <p:nvPicPr>
          <p:cNvPr id="6" name="image153.png">
            <a:extLst>
              <a:ext uri="{FF2B5EF4-FFF2-40B4-BE49-F238E27FC236}">
                <a16:creationId xmlns:a16="http://schemas.microsoft.com/office/drawing/2014/main" id="{032614E2-2D53-4584-B2AA-A9FD57C1C7B4}"/>
              </a:ext>
            </a:extLst>
          </p:cNvPr>
          <p:cNvPicPr/>
          <p:nvPr/>
        </p:nvPicPr>
        <p:blipFill>
          <a:blip r:embed="rId3"/>
          <a:srcRect/>
          <a:stretch>
            <a:fillRect/>
          </a:stretch>
        </p:blipFill>
        <p:spPr>
          <a:xfrm>
            <a:off x="4123416" y="741383"/>
            <a:ext cx="2246904" cy="4140148"/>
          </a:xfrm>
          <a:prstGeom prst="roundRect">
            <a:avLst>
              <a:gd name="adj" fmla="val 1231"/>
            </a:avLst>
          </a:prstGeom>
          <a:solidFill>
            <a:schemeClr val="tx1"/>
          </a:solidFill>
          <a:ln w="34925">
            <a:solidFill>
              <a:schemeClr val="tx1"/>
            </a:solidFill>
          </a:ln>
        </p:spPr>
      </p:pic>
    </p:spTree>
    <p:extLst>
      <p:ext uri="{BB962C8B-B14F-4D97-AF65-F5344CB8AC3E}">
        <p14:creationId xmlns:p14="http://schemas.microsoft.com/office/powerpoint/2010/main" val="242411949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1.5.2.</a:t>
            </a:r>
            <a:r>
              <a:rPr lang="en-US" sz="1400" i="1"/>
              <a:t>4</a:t>
            </a:r>
            <a:r>
              <a:rPr lang="vi-VN" sz="1400" i="1"/>
              <a:t> </a:t>
            </a:r>
            <a:r>
              <a:rPr lang="en-US" sz="1400" b="0"/>
              <a:t>Đổi mật khẩu</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65" y="1272521"/>
            <a:ext cx="3633449" cy="3116581"/>
          </a:xfrm>
        </p:spPr>
        <p:txBody>
          <a:bodyPr/>
          <a:lstStyle/>
          <a:p>
            <a:pPr marL="139700" indent="0">
              <a:buNone/>
            </a:pPr>
            <a:r>
              <a:rPr lang="en-US" b="1" i="1"/>
              <a:t>*</a:t>
            </a:r>
            <a:r>
              <a:rPr lang="vi-VN" b="1" i="1"/>
              <a:t>Các luồng sự kiện:</a:t>
            </a:r>
            <a:endParaRPr lang="en-US"/>
          </a:p>
          <a:p>
            <a:pPr marL="139700" indent="0">
              <a:spcBef>
                <a:spcPts val="300"/>
              </a:spcBef>
              <a:spcAft>
                <a:spcPts val="600"/>
              </a:spcAft>
              <a:buNone/>
            </a:pPr>
            <a:r>
              <a:rPr lang="en-US"/>
              <a:t>- </a:t>
            </a:r>
            <a:r>
              <a:rPr lang="vi-VN"/>
              <a:t>Luồng cơ bản:</a:t>
            </a:r>
            <a:endParaRPr lang="en-US"/>
          </a:p>
          <a:p>
            <a:pPr marL="368300" lvl="0" indent="-228600">
              <a:spcBef>
                <a:spcPts val="100"/>
              </a:spcBef>
              <a:spcAft>
                <a:spcPts val="100"/>
              </a:spcAft>
              <a:buFont typeface="+mj-lt"/>
              <a:buAutoNum type="arabicPeriod"/>
            </a:pPr>
            <a:r>
              <a:rPr lang="vi-VN"/>
              <a:t>Người dùng tiến hành đổi mật khẩu.</a:t>
            </a:r>
            <a:endParaRPr lang="en-US"/>
          </a:p>
          <a:p>
            <a:pPr marL="368300" lvl="0" indent="-228600">
              <a:spcBef>
                <a:spcPts val="100"/>
              </a:spcBef>
              <a:spcAft>
                <a:spcPts val="100"/>
              </a:spcAft>
              <a:buFont typeface="+mj-lt"/>
              <a:buAutoNum type="arabicPeriod"/>
            </a:pPr>
            <a:r>
              <a:rPr lang="vi-VN"/>
              <a:t>Người dùng nhập mật khẩu cũ và mật khẩu cũ và nhấn xác nhận đổi mật khẩu</a:t>
            </a:r>
            <a:endParaRPr lang="en-US"/>
          </a:p>
          <a:p>
            <a:pPr marL="368300" lvl="0" indent="-228600">
              <a:spcBef>
                <a:spcPts val="100"/>
              </a:spcBef>
              <a:spcAft>
                <a:spcPts val="100"/>
              </a:spcAft>
              <a:buFont typeface="+mj-lt"/>
              <a:buAutoNum type="arabicPeriod"/>
            </a:pPr>
            <a:r>
              <a:rPr lang="vi-VN"/>
              <a:t>Hệ thống xác nhận tất cả thông tin nhập vào là hợp lệ.</a:t>
            </a:r>
            <a:endParaRPr lang="en-US"/>
          </a:p>
          <a:p>
            <a:pPr marL="368300" lvl="0" indent="-228600">
              <a:spcBef>
                <a:spcPts val="100"/>
              </a:spcBef>
              <a:spcAft>
                <a:spcPts val="100"/>
              </a:spcAft>
              <a:buFont typeface="+mj-lt"/>
              <a:buAutoNum type="arabicPeriod"/>
            </a:pPr>
            <a:r>
              <a:rPr lang="vi-VN"/>
              <a:t>Hệ thống xác nhận đổi mật khẩu thành công và thông báo kết quả cho người dùng.</a:t>
            </a:r>
            <a:endParaRPr lang="en-US"/>
          </a:p>
          <a:p>
            <a:pPr marL="368300" lvl="0" indent="-228600">
              <a:buFont typeface="+mj-lt"/>
              <a:buAutoNum type="arabicPeriod"/>
            </a:pPr>
            <a:endParaRPr lang="en-US"/>
          </a:p>
          <a:p>
            <a:pPr marL="139700" indent="0">
              <a:buNone/>
            </a:pPr>
            <a:r>
              <a:rPr lang="en-US"/>
              <a:t>- </a:t>
            </a:r>
            <a:r>
              <a:rPr lang="vi-VN"/>
              <a:t>Luồng thay thế: Không có.</a:t>
            </a:r>
            <a:endParaRPr lang="en-US"/>
          </a:p>
          <a:p>
            <a:pPr marL="139700" indent="0">
              <a:buNone/>
            </a:pPr>
            <a:endParaRPr lang="en-US"/>
          </a:p>
          <a:p>
            <a:pPr marL="139700" indent="0">
              <a:buNone/>
            </a:pPr>
            <a:r>
              <a:rPr lang="en-US"/>
              <a:t>- </a:t>
            </a:r>
            <a:r>
              <a:rPr lang="vi-VN"/>
              <a:t>Luồng ngoại lệ:</a:t>
            </a:r>
            <a:endParaRPr lang="en-US"/>
          </a:p>
          <a:p>
            <a:pPr marL="139700" indent="0">
              <a:buNone/>
            </a:pPr>
            <a:r>
              <a:rPr lang="vi-VN"/>
              <a:t>3.e Hệ thống xác nhận có thông tin nhập vào không hợp lệ.</a:t>
            </a:r>
            <a:endParaRPr lang="en-US"/>
          </a:p>
          <a:p>
            <a:pPr marL="139700" indent="0">
              <a:buNone/>
            </a:pPr>
            <a:r>
              <a:rPr lang="vi-VN"/>
              <a:t>Ca sử dụng tiếp tục ở bước 2.</a:t>
            </a:r>
            <a:endParaRPr lang="en-US"/>
          </a:p>
        </p:txBody>
      </p:sp>
      <p:pic>
        <p:nvPicPr>
          <p:cNvPr id="6" name="image153.png">
            <a:extLst>
              <a:ext uri="{FF2B5EF4-FFF2-40B4-BE49-F238E27FC236}">
                <a16:creationId xmlns:a16="http://schemas.microsoft.com/office/drawing/2014/main" id="{032614E2-2D53-4584-B2AA-A9FD57C1C7B4}"/>
              </a:ext>
            </a:extLst>
          </p:cNvPr>
          <p:cNvPicPr/>
          <p:nvPr/>
        </p:nvPicPr>
        <p:blipFill>
          <a:blip r:embed="rId3"/>
          <a:srcRect/>
          <a:stretch>
            <a:fillRect/>
          </a:stretch>
        </p:blipFill>
        <p:spPr>
          <a:xfrm>
            <a:off x="4123416" y="741383"/>
            <a:ext cx="2246904" cy="4140148"/>
          </a:xfrm>
          <a:prstGeom prst="roundRect">
            <a:avLst>
              <a:gd name="adj" fmla="val 1231"/>
            </a:avLst>
          </a:prstGeom>
          <a:solidFill>
            <a:schemeClr val="tx1"/>
          </a:solidFill>
          <a:ln w="34925">
            <a:solidFill>
              <a:schemeClr val="tx1"/>
            </a:solidFill>
          </a:ln>
        </p:spPr>
      </p:pic>
    </p:spTree>
    <p:extLst>
      <p:ext uri="{BB962C8B-B14F-4D97-AF65-F5344CB8AC3E}">
        <p14:creationId xmlns:p14="http://schemas.microsoft.com/office/powerpoint/2010/main" val="174316878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1.5.2.</a:t>
            </a:r>
            <a:r>
              <a:rPr lang="en-US" sz="1400" i="1"/>
              <a:t>4</a:t>
            </a:r>
            <a:r>
              <a:rPr lang="vi-VN" sz="1400" i="1"/>
              <a:t> </a:t>
            </a:r>
            <a:r>
              <a:rPr lang="en-US" sz="1400" b="0"/>
              <a:t>Đổi mật khẩu</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42"/>
            <a:ext cx="3180828" cy="2608315"/>
          </a:xfrm>
        </p:spPr>
        <p:txBody>
          <a:bodyPr/>
          <a:lstStyle/>
          <a:p>
            <a:pPr marL="139700" indent="0">
              <a:buNone/>
            </a:pPr>
            <a:r>
              <a:rPr lang="en-US" b="1" i="1"/>
              <a:t>* </a:t>
            </a:r>
            <a:r>
              <a:rPr lang="vi-VN" b="1" i="1"/>
              <a:t>Business rules:</a:t>
            </a:r>
            <a:r>
              <a:rPr lang="vi-VN"/>
              <a:t> Không có.</a:t>
            </a:r>
            <a:endParaRPr lang="en-US"/>
          </a:p>
          <a:p>
            <a:pPr marL="139700" indent="0">
              <a:buNone/>
            </a:pPr>
            <a:r>
              <a:rPr lang="vi-VN"/>
              <a:t> </a:t>
            </a:r>
            <a:endParaRPr lang="en-US"/>
          </a:p>
          <a:p>
            <a:pPr marL="139700" indent="0">
              <a:buNone/>
            </a:pPr>
            <a:r>
              <a:rPr lang="en-US" b="1" i="1"/>
              <a:t>* </a:t>
            </a:r>
            <a:r>
              <a:rPr lang="vi-VN" b="1" i="1"/>
              <a:t>Yêu cầu phi chức năng:</a:t>
            </a:r>
            <a:r>
              <a:rPr lang="vi-VN"/>
              <a:t> Không có.</a:t>
            </a:r>
            <a:endParaRPr lang="en-US"/>
          </a:p>
          <a:p>
            <a:pPr marL="139700" indent="0">
              <a:buNone/>
            </a:pPr>
            <a:r>
              <a:rPr lang="vi-VN"/>
              <a:t> </a:t>
            </a:r>
            <a:endParaRPr lang="en-US"/>
          </a:p>
          <a:p>
            <a:pPr marL="139700" indent="0">
              <a:buNone/>
            </a:pPr>
            <a:r>
              <a:rPr lang="en-US" b="1" i="1"/>
              <a:t>* </a:t>
            </a:r>
            <a:r>
              <a:rPr lang="vi-VN" b="1" i="1"/>
              <a:t>Extension point:</a:t>
            </a:r>
            <a:r>
              <a:rPr lang="vi-VN"/>
              <a:t> Không có.</a:t>
            </a:r>
            <a:endParaRPr lang="en-US"/>
          </a:p>
          <a:p>
            <a:pPr marL="139700" indent="0">
              <a:buNone/>
            </a:pPr>
            <a:r>
              <a:rPr lang="vi-VN" i="1"/>
              <a:t>	</a:t>
            </a:r>
            <a:endParaRPr lang="en-US"/>
          </a:p>
        </p:txBody>
      </p:sp>
      <p:pic>
        <p:nvPicPr>
          <p:cNvPr id="6" name="image153.png">
            <a:extLst>
              <a:ext uri="{FF2B5EF4-FFF2-40B4-BE49-F238E27FC236}">
                <a16:creationId xmlns:a16="http://schemas.microsoft.com/office/drawing/2014/main" id="{AB47EF58-1B12-4358-9F94-3F2AACA74ED0}"/>
              </a:ext>
            </a:extLst>
          </p:cNvPr>
          <p:cNvPicPr/>
          <p:nvPr/>
        </p:nvPicPr>
        <p:blipFill>
          <a:blip r:embed="rId3"/>
          <a:srcRect/>
          <a:stretch>
            <a:fillRect/>
          </a:stretch>
        </p:blipFill>
        <p:spPr>
          <a:xfrm>
            <a:off x="4123416" y="741383"/>
            <a:ext cx="2246904" cy="4140148"/>
          </a:xfrm>
          <a:prstGeom prst="roundRect">
            <a:avLst>
              <a:gd name="adj" fmla="val 1231"/>
            </a:avLst>
          </a:prstGeom>
          <a:solidFill>
            <a:schemeClr val="tx1"/>
          </a:solidFill>
          <a:ln w="34925">
            <a:solidFill>
              <a:schemeClr val="tx1"/>
            </a:solidFill>
          </a:ln>
        </p:spPr>
      </p:pic>
    </p:spTree>
    <p:extLst>
      <p:ext uri="{BB962C8B-B14F-4D97-AF65-F5344CB8AC3E}">
        <p14:creationId xmlns:p14="http://schemas.microsoft.com/office/powerpoint/2010/main" val="24558752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25978" y="726247"/>
            <a:ext cx="2787650" cy="574200"/>
          </a:xfrm>
        </p:spPr>
        <p:txBody>
          <a:bodyPr/>
          <a:lstStyle/>
          <a:p>
            <a:r>
              <a:rPr lang="vi-VN" sz="1400" i="1"/>
              <a:t>Biểu đồ 1.5.2.</a:t>
            </a:r>
            <a:r>
              <a:rPr lang="en-US" sz="1400" i="1"/>
              <a:t>5 </a:t>
            </a:r>
            <a:r>
              <a:rPr lang="en-US" sz="1400"/>
              <a:t>Đăng xuất</a:t>
            </a:r>
            <a:r>
              <a:rPr lang="vi-VN" sz="1400"/>
              <a:t> </a:t>
            </a:r>
            <a:endParaRPr lang="en-US" sz="1400" b="0"/>
          </a:p>
        </p:txBody>
      </p:sp>
      <p:pic>
        <p:nvPicPr>
          <p:cNvPr id="6" name="image35.png">
            <a:extLst>
              <a:ext uri="{FF2B5EF4-FFF2-40B4-BE49-F238E27FC236}">
                <a16:creationId xmlns:a16="http://schemas.microsoft.com/office/drawing/2014/main" id="{5C8D204F-175B-4B9A-A0A6-2F453BB9A96B}"/>
              </a:ext>
            </a:extLst>
          </p:cNvPr>
          <p:cNvPicPr/>
          <p:nvPr/>
        </p:nvPicPr>
        <p:blipFill>
          <a:blip r:embed="rId3"/>
          <a:srcRect/>
          <a:stretch>
            <a:fillRect/>
          </a:stretch>
        </p:blipFill>
        <p:spPr>
          <a:xfrm>
            <a:off x="170564" y="871529"/>
            <a:ext cx="3258436" cy="2334209"/>
          </a:xfrm>
          <a:prstGeom prst="roundRect">
            <a:avLst>
              <a:gd name="adj" fmla="val 1870"/>
            </a:avLst>
          </a:prstGeom>
          <a:ln w="44450">
            <a:solidFill>
              <a:schemeClr val="tx1"/>
            </a:solidFill>
          </a:ln>
        </p:spPr>
      </p:pic>
      <p:sp>
        <p:nvSpPr>
          <p:cNvPr id="11" name="Subtitle 2">
            <a:extLst>
              <a:ext uri="{FF2B5EF4-FFF2-40B4-BE49-F238E27FC236}">
                <a16:creationId xmlns:a16="http://schemas.microsoft.com/office/drawing/2014/main" id="{C55B4EDE-C146-4C0B-AB67-ECA4DAD9A6B9}"/>
              </a:ext>
            </a:extLst>
          </p:cNvPr>
          <p:cNvSpPr txBox="1">
            <a:spLocks/>
          </p:cNvSpPr>
          <p:nvPr/>
        </p:nvSpPr>
        <p:spPr>
          <a:xfrm rot="-259">
            <a:off x="3410066" y="1155277"/>
            <a:ext cx="2984393" cy="3116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39700" indent="0">
              <a:buFont typeface="Cabin"/>
              <a:buNone/>
            </a:pPr>
            <a:r>
              <a:rPr lang="en-US" b="1" i="1">
                <a:solidFill>
                  <a:schemeClr val="tx1"/>
                </a:solidFill>
              </a:rPr>
              <a:t>* </a:t>
            </a:r>
            <a:r>
              <a:rPr lang="vi-VN" b="1" i="1">
                <a:solidFill>
                  <a:schemeClr val="tx1"/>
                </a:solidFill>
              </a:rPr>
              <a:t>Mô tả:</a:t>
            </a:r>
            <a:r>
              <a:rPr lang="en-US" b="1" i="1">
                <a:solidFill>
                  <a:schemeClr val="tx1"/>
                </a:solidFill>
              </a:rPr>
              <a:t> </a:t>
            </a:r>
            <a:r>
              <a:rPr lang="vi-VN">
                <a:solidFill>
                  <a:schemeClr val="tx1"/>
                </a:solidFill>
              </a:rPr>
              <a:t>Người dùng đăng xuất tài khoản ra khỏi website.</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i="1">
                <a:solidFill>
                  <a:schemeClr val="tx1"/>
                </a:solidFill>
              </a:rPr>
              <a:t>* </a:t>
            </a:r>
            <a:r>
              <a:rPr lang="vi-VN" b="1" i="1">
                <a:solidFill>
                  <a:schemeClr val="tx1"/>
                </a:solidFill>
              </a:rPr>
              <a:t>Các tác nhân:</a:t>
            </a:r>
            <a:r>
              <a:rPr lang="vi-VN">
                <a:solidFill>
                  <a:schemeClr val="tx1"/>
                </a:solidFill>
              </a:rPr>
              <a:t> Người dùng, Hệ thống.</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i="1">
                <a:solidFill>
                  <a:schemeClr val="tx1"/>
                </a:solidFill>
              </a:rPr>
              <a:t>* </a:t>
            </a:r>
            <a:r>
              <a:rPr lang="vi-VN" b="1" i="1">
                <a:solidFill>
                  <a:schemeClr val="tx1"/>
                </a:solidFill>
              </a:rPr>
              <a:t>Điều kiện kích hoạt ca sử dụng:</a:t>
            </a:r>
            <a:r>
              <a:rPr lang="en-US" b="1" i="1">
                <a:solidFill>
                  <a:schemeClr val="tx1"/>
                </a:solidFill>
              </a:rPr>
              <a:t> </a:t>
            </a:r>
            <a:r>
              <a:rPr lang="vi-VN">
                <a:solidFill>
                  <a:schemeClr val="tx1"/>
                </a:solidFill>
              </a:rPr>
              <a:t>Người dùng chọn chức năng đăng xuất tài khoản.</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i="1">
                <a:solidFill>
                  <a:schemeClr val="tx1"/>
                </a:solidFill>
              </a:rPr>
              <a:t>* </a:t>
            </a:r>
            <a:r>
              <a:rPr lang="vi-VN" b="1" i="1">
                <a:solidFill>
                  <a:schemeClr val="tx1"/>
                </a:solidFill>
              </a:rPr>
              <a:t>Tiền điều kiện:</a:t>
            </a:r>
            <a:endParaRPr lang="en-US">
              <a:solidFill>
                <a:schemeClr val="tx1"/>
              </a:solidFill>
            </a:endParaRPr>
          </a:p>
          <a:p>
            <a:pPr marL="139700" indent="0">
              <a:buFont typeface="Cabin"/>
              <a:buNone/>
            </a:pPr>
            <a:r>
              <a:rPr lang="en-US">
                <a:solidFill>
                  <a:schemeClr val="tx1"/>
                </a:solidFill>
              </a:rPr>
              <a:t> - </a:t>
            </a:r>
            <a:r>
              <a:rPr lang="vi-VN">
                <a:solidFill>
                  <a:schemeClr val="tx1"/>
                </a:solidFill>
              </a:rPr>
              <a:t>Người dùng đã đăng nhập vào hệ thống.</a:t>
            </a:r>
            <a:endParaRPr lang="en-US">
              <a:solidFill>
                <a:schemeClr val="tx1"/>
              </a:solidFill>
            </a:endParaRPr>
          </a:p>
          <a:p>
            <a:pPr marL="139700" indent="0">
              <a:buFont typeface="Cabin"/>
              <a:buNone/>
            </a:pPr>
            <a:r>
              <a:rPr lang="en-US">
                <a:solidFill>
                  <a:schemeClr val="tx1"/>
                </a:solidFill>
              </a:rPr>
              <a:t> - </a:t>
            </a:r>
            <a:r>
              <a:rPr lang="vi-VN">
                <a:solidFill>
                  <a:schemeClr val="tx1"/>
                </a:solidFill>
              </a:rPr>
              <a:t>Thiết bị của người dùng kết nối internet trong suốt ca sử dụng.</a:t>
            </a:r>
            <a:endParaRPr lang="en-US">
              <a:solidFill>
                <a:schemeClr val="tx1"/>
              </a:solidFill>
            </a:endParaRPr>
          </a:p>
          <a:p>
            <a:pPr marL="139700" indent="0">
              <a:buFont typeface="Cabin"/>
              <a:buNone/>
            </a:pPr>
            <a:r>
              <a:rPr lang="en-US">
                <a:solidFill>
                  <a:schemeClr val="tx1"/>
                </a:solidFill>
              </a:rPr>
              <a:t> - </a:t>
            </a:r>
            <a:r>
              <a:rPr lang="vi-VN">
                <a:solidFill>
                  <a:schemeClr val="tx1"/>
                </a:solidFill>
              </a:rPr>
              <a:t>Người dùng tiến hành đăng xuất tài khoản</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Người dùng đã đăng xuất tài khoản thành công.</a:t>
            </a:r>
            <a:endParaRPr lang="en-US">
              <a:solidFill>
                <a:schemeClr val="tx1"/>
              </a:solidFill>
            </a:endParaRPr>
          </a:p>
        </p:txBody>
      </p:sp>
    </p:spTree>
    <p:extLst>
      <p:ext uri="{BB962C8B-B14F-4D97-AF65-F5344CB8AC3E}">
        <p14:creationId xmlns:p14="http://schemas.microsoft.com/office/powerpoint/2010/main" val="101471503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25978" y="726247"/>
            <a:ext cx="2787650" cy="574200"/>
          </a:xfrm>
        </p:spPr>
        <p:txBody>
          <a:bodyPr/>
          <a:lstStyle/>
          <a:p>
            <a:r>
              <a:rPr lang="vi-VN" sz="1400" i="1"/>
              <a:t>Biểu đồ 1.5.2.</a:t>
            </a:r>
            <a:r>
              <a:rPr lang="en-US" sz="1400" i="1"/>
              <a:t>5 </a:t>
            </a:r>
            <a:r>
              <a:rPr lang="en-US" sz="1400"/>
              <a:t>Đăng xuất</a:t>
            </a:r>
            <a:r>
              <a:rPr lang="vi-VN" sz="1400"/>
              <a:t> </a:t>
            </a:r>
            <a:endParaRPr lang="en-US" sz="1400" b="0"/>
          </a:p>
        </p:txBody>
      </p:sp>
      <p:pic>
        <p:nvPicPr>
          <p:cNvPr id="6" name="image35.png">
            <a:extLst>
              <a:ext uri="{FF2B5EF4-FFF2-40B4-BE49-F238E27FC236}">
                <a16:creationId xmlns:a16="http://schemas.microsoft.com/office/drawing/2014/main" id="{5C8D204F-175B-4B9A-A0A6-2F453BB9A96B}"/>
              </a:ext>
            </a:extLst>
          </p:cNvPr>
          <p:cNvPicPr/>
          <p:nvPr/>
        </p:nvPicPr>
        <p:blipFill>
          <a:blip r:embed="rId3"/>
          <a:srcRect/>
          <a:stretch>
            <a:fillRect/>
          </a:stretch>
        </p:blipFill>
        <p:spPr>
          <a:xfrm>
            <a:off x="170564" y="871529"/>
            <a:ext cx="3258436" cy="2334209"/>
          </a:xfrm>
          <a:prstGeom prst="roundRect">
            <a:avLst>
              <a:gd name="adj" fmla="val 1870"/>
            </a:avLst>
          </a:prstGeom>
          <a:ln w="44450">
            <a:solidFill>
              <a:schemeClr val="tx1"/>
            </a:solidFill>
          </a:ln>
        </p:spPr>
      </p:pic>
      <p:sp>
        <p:nvSpPr>
          <p:cNvPr id="11" name="Subtitle 2">
            <a:extLst>
              <a:ext uri="{FF2B5EF4-FFF2-40B4-BE49-F238E27FC236}">
                <a16:creationId xmlns:a16="http://schemas.microsoft.com/office/drawing/2014/main" id="{C55B4EDE-C146-4C0B-AB67-ECA4DAD9A6B9}"/>
              </a:ext>
            </a:extLst>
          </p:cNvPr>
          <p:cNvSpPr txBox="1">
            <a:spLocks/>
          </p:cNvSpPr>
          <p:nvPr/>
        </p:nvSpPr>
        <p:spPr>
          <a:xfrm rot="-259">
            <a:off x="3410066" y="1155277"/>
            <a:ext cx="2984393" cy="3116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a:t>
            </a:r>
            <a:r>
              <a:rPr lang="vi-VN" b="1" i="1">
                <a:solidFill>
                  <a:schemeClr val="tx1"/>
                </a:solidFill>
              </a:rPr>
              <a:t>Các luồng sự kiện:</a:t>
            </a:r>
            <a:endParaRPr lang="en-US">
              <a:solidFill>
                <a:schemeClr val="tx1"/>
              </a:solidFill>
            </a:endParaRPr>
          </a:p>
          <a:p>
            <a:pPr marL="104771" indent="0">
              <a:spcBef>
                <a:spcPts val="600"/>
              </a:spcBef>
              <a:spcAft>
                <a:spcPts val="600"/>
              </a:spcAft>
              <a:buNone/>
            </a:pPr>
            <a:r>
              <a:rPr lang="vi-VN">
                <a:solidFill>
                  <a:schemeClr val="tx1"/>
                </a:solidFill>
              </a:rPr>
              <a:t> </a:t>
            </a:r>
            <a:r>
              <a:rPr lang="en-US">
                <a:solidFill>
                  <a:schemeClr val="tx1"/>
                </a:solidFill>
              </a:rPr>
              <a:t>- </a:t>
            </a:r>
            <a:r>
              <a:rPr lang="vi-VN">
                <a:solidFill>
                  <a:schemeClr val="tx1"/>
                </a:solidFill>
              </a:rPr>
              <a:t>Luồng cơ bản:</a:t>
            </a:r>
            <a:endParaRPr lang="en-US">
              <a:solidFill>
                <a:schemeClr val="tx1"/>
              </a:solidFill>
            </a:endParaRPr>
          </a:p>
          <a:p>
            <a:pPr marL="333371" indent="-228600">
              <a:spcBef>
                <a:spcPts val="300"/>
              </a:spcBef>
              <a:spcAft>
                <a:spcPts val="300"/>
              </a:spcAft>
              <a:buClr>
                <a:schemeClr val="tx1"/>
              </a:buClr>
              <a:buFont typeface="+mj-lt"/>
              <a:buAutoNum type="arabicPeriod"/>
            </a:pPr>
            <a:r>
              <a:rPr lang="vi-VN">
                <a:solidFill>
                  <a:schemeClr val="tx1"/>
                </a:solidFill>
              </a:rPr>
              <a:t>Người dùng chọn chức năng đăng xuất tài khoản</a:t>
            </a:r>
            <a:endParaRPr lang="en-US">
              <a:solidFill>
                <a:schemeClr val="tx1"/>
              </a:solidFill>
            </a:endParaRPr>
          </a:p>
          <a:p>
            <a:pPr marL="333371" indent="-228600">
              <a:spcBef>
                <a:spcPts val="300"/>
              </a:spcBef>
              <a:spcAft>
                <a:spcPts val="300"/>
              </a:spcAft>
              <a:buClr>
                <a:schemeClr val="tx1"/>
              </a:buClr>
              <a:buFont typeface="+mj-lt"/>
              <a:buAutoNum type="arabicPeriod"/>
            </a:pPr>
            <a:r>
              <a:rPr lang="vi-VN">
                <a:solidFill>
                  <a:schemeClr val="tx1"/>
                </a:solidFill>
              </a:rPr>
              <a:t>Người dùng xác nhận đăng xuất</a:t>
            </a:r>
            <a:endParaRPr lang="en-US">
              <a:solidFill>
                <a:schemeClr val="tx1"/>
              </a:solidFill>
            </a:endParaRPr>
          </a:p>
          <a:p>
            <a:pPr marL="333371" indent="-228600">
              <a:spcBef>
                <a:spcPts val="300"/>
              </a:spcBef>
              <a:spcAft>
                <a:spcPts val="300"/>
              </a:spcAft>
              <a:buClr>
                <a:schemeClr val="tx1"/>
              </a:buClr>
              <a:buFont typeface="+mj-lt"/>
              <a:buAutoNum type="arabicPeriod"/>
            </a:pPr>
            <a:r>
              <a:rPr lang="vi-VN">
                <a:solidFill>
                  <a:schemeClr val="tx1"/>
                </a:solidFill>
              </a:rPr>
              <a:t>Tài khoản của người dùng được đăng xuất thành công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a:solidFill>
                  <a:schemeClr val="tx1"/>
                </a:solidFill>
              </a:rPr>
              <a:t>- </a:t>
            </a:r>
            <a:r>
              <a:rPr lang="vi-VN">
                <a:solidFill>
                  <a:schemeClr val="tx1"/>
                </a:solidFill>
              </a:rPr>
              <a:t>Luồng thay thế: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a:solidFill>
                  <a:schemeClr val="tx1"/>
                </a:solidFill>
              </a:rPr>
              <a:t>- </a:t>
            </a:r>
            <a:r>
              <a:rPr lang="vi-VN">
                <a:solidFill>
                  <a:schemeClr val="tx1"/>
                </a:solidFill>
              </a:rPr>
              <a:t>Luồng ngoại lệ: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39700" indent="0">
              <a:buNone/>
            </a:pPr>
            <a:endParaRPr lang="en-US">
              <a:solidFill>
                <a:schemeClr val="tx1"/>
              </a:solidFill>
            </a:endParaRPr>
          </a:p>
        </p:txBody>
      </p:sp>
    </p:spTree>
    <p:extLst>
      <p:ext uri="{BB962C8B-B14F-4D97-AF65-F5344CB8AC3E}">
        <p14:creationId xmlns:p14="http://schemas.microsoft.com/office/powerpoint/2010/main" val="147384344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625978" y="726247"/>
            <a:ext cx="2787650" cy="574200"/>
          </a:xfrm>
        </p:spPr>
        <p:txBody>
          <a:bodyPr/>
          <a:lstStyle/>
          <a:p>
            <a:r>
              <a:rPr lang="vi-VN" sz="1400" i="1"/>
              <a:t>Biểu đồ 1.5.2.</a:t>
            </a:r>
            <a:r>
              <a:rPr lang="en-US" sz="1400" i="1"/>
              <a:t>5 </a:t>
            </a:r>
            <a:r>
              <a:rPr lang="en-US" sz="1400"/>
              <a:t>Đăng xuất</a:t>
            </a:r>
            <a:r>
              <a:rPr lang="vi-VN" sz="1400"/>
              <a:t> </a:t>
            </a:r>
            <a:endParaRPr lang="en-US" sz="1400" b="0"/>
          </a:p>
        </p:txBody>
      </p:sp>
      <p:pic>
        <p:nvPicPr>
          <p:cNvPr id="6" name="image35.png">
            <a:extLst>
              <a:ext uri="{FF2B5EF4-FFF2-40B4-BE49-F238E27FC236}">
                <a16:creationId xmlns:a16="http://schemas.microsoft.com/office/drawing/2014/main" id="{5C8D204F-175B-4B9A-A0A6-2F453BB9A96B}"/>
              </a:ext>
            </a:extLst>
          </p:cNvPr>
          <p:cNvPicPr/>
          <p:nvPr/>
        </p:nvPicPr>
        <p:blipFill>
          <a:blip r:embed="rId3"/>
          <a:srcRect/>
          <a:stretch>
            <a:fillRect/>
          </a:stretch>
        </p:blipFill>
        <p:spPr>
          <a:xfrm>
            <a:off x="170564" y="871529"/>
            <a:ext cx="3258436" cy="2334209"/>
          </a:xfrm>
          <a:prstGeom prst="roundRect">
            <a:avLst>
              <a:gd name="adj" fmla="val 1870"/>
            </a:avLst>
          </a:prstGeom>
          <a:ln w="44450">
            <a:solidFill>
              <a:schemeClr val="tx1"/>
            </a:solidFill>
          </a:ln>
        </p:spPr>
      </p:pic>
      <p:sp>
        <p:nvSpPr>
          <p:cNvPr id="11" name="Subtitle 2">
            <a:extLst>
              <a:ext uri="{FF2B5EF4-FFF2-40B4-BE49-F238E27FC236}">
                <a16:creationId xmlns:a16="http://schemas.microsoft.com/office/drawing/2014/main" id="{C55B4EDE-C146-4C0B-AB67-ECA4DAD9A6B9}"/>
              </a:ext>
            </a:extLst>
          </p:cNvPr>
          <p:cNvSpPr txBox="1">
            <a:spLocks/>
          </p:cNvSpPr>
          <p:nvPr/>
        </p:nvSpPr>
        <p:spPr>
          <a:xfrm rot="-259">
            <a:off x="3410066" y="1155277"/>
            <a:ext cx="2984393" cy="3116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a:p>
            <a:pPr marL="104771" indent="0">
              <a:buNone/>
            </a:pPr>
            <a:r>
              <a:rPr lang="vi-VN" i="1">
                <a:solidFill>
                  <a:schemeClr val="tx1"/>
                </a:solidFill>
              </a:rPr>
              <a:t> </a:t>
            </a:r>
            <a:endParaRPr lang="en-US">
              <a:solidFill>
                <a:schemeClr val="tx1"/>
              </a:solidFill>
            </a:endParaRPr>
          </a:p>
        </p:txBody>
      </p:sp>
    </p:spTree>
    <p:extLst>
      <p:ext uri="{BB962C8B-B14F-4D97-AF65-F5344CB8AC3E}">
        <p14:creationId xmlns:p14="http://schemas.microsoft.com/office/powerpoint/2010/main" val="16686513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a:t>
            </a:r>
            <a:r>
              <a:rPr lang="en-US" sz="1400" i="1"/>
              <a:t>3</a:t>
            </a:r>
            <a:r>
              <a:rPr lang="vi-VN" sz="1400" i="1"/>
              <a:t> </a:t>
            </a:r>
            <a:r>
              <a:rPr lang="en-US" sz="1400" b="0"/>
              <a:t>Tìm kiếm theo tên</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51"/>
            <a:ext cx="2940043" cy="2608315"/>
          </a:xfrm>
        </p:spPr>
        <p:txBody>
          <a:bodyPr/>
          <a:lstStyle/>
          <a:p>
            <a:pPr marL="139700" indent="0">
              <a:buNone/>
            </a:pPr>
            <a:r>
              <a:rPr lang="en-US" b="1" i="1"/>
              <a:t>* </a:t>
            </a:r>
            <a:r>
              <a:rPr lang="vi-VN" b="1" i="1"/>
              <a:t>Mô tả:</a:t>
            </a:r>
            <a:r>
              <a:rPr lang="vi-VN"/>
              <a:t> Người dùng tìm kiếm phim trên trang web xem phim.</a:t>
            </a:r>
            <a:endParaRPr lang="en-US"/>
          </a:p>
          <a:p>
            <a:pPr marL="139700" indent="0">
              <a:buNone/>
            </a:pPr>
            <a:r>
              <a:rPr lang="vi-VN"/>
              <a:t> </a:t>
            </a:r>
            <a:endParaRPr lang="en-US"/>
          </a:p>
          <a:p>
            <a:pPr marL="139700" indent="0">
              <a:buNone/>
            </a:pPr>
            <a:r>
              <a:rPr lang="en-US" b="1" i="1"/>
              <a:t>* </a:t>
            </a:r>
            <a:r>
              <a:rPr lang="vi-VN" b="1" i="1"/>
              <a:t>Các tác nhân:</a:t>
            </a:r>
            <a:r>
              <a:rPr lang="vi-VN"/>
              <a:t> Người dùng, hệ thống</a:t>
            </a:r>
            <a:endParaRPr lang="en-US"/>
          </a:p>
          <a:p>
            <a:pPr marL="139700" indent="0">
              <a:buNone/>
            </a:pPr>
            <a:r>
              <a:rPr lang="vi-VN"/>
              <a:t> </a:t>
            </a:r>
            <a:endParaRPr lang="en-US"/>
          </a:p>
          <a:p>
            <a:pPr marL="139700" indent="0">
              <a:buNone/>
            </a:pPr>
            <a:r>
              <a:rPr lang="en-US" b="1" i="1"/>
              <a:t>* </a:t>
            </a:r>
            <a:r>
              <a:rPr lang="vi-VN" b="1" i="1"/>
              <a:t>Điều kiện kích hoạt ca sử dụng: </a:t>
            </a:r>
            <a:r>
              <a:rPr lang="vi-VN"/>
              <a:t>Người dùng muốn tìm kiếm phim theo tên</a:t>
            </a:r>
            <a:endParaRPr lang="en-US"/>
          </a:p>
          <a:p>
            <a:pPr marL="139700" indent="0">
              <a:buNone/>
            </a:pPr>
            <a:r>
              <a:rPr lang="vi-VN"/>
              <a:t> </a:t>
            </a:r>
            <a:endParaRPr lang="en-US"/>
          </a:p>
          <a:p>
            <a:pPr marL="139700" indent="0">
              <a:buNone/>
            </a:pPr>
            <a:r>
              <a:rPr lang="en-US" b="1" i="1"/>
              <a:t>* </a:t>
            </a:r>
            <a:r>
              <a:rPr lang="vi-VN" b="1" i="1"/>
              <a:t>Tiền điều kiện:</a:t>
            </a:r>
            <a:endParaRPr lang="en-US"/>
          </a:p>
          <a:p>
            <a:pPr marL="139700" lvl="0" indent="0">
              <a:buNone/>
            </a:pPr>
            <a:r>
              <a:rPr lang="vi-VN"/>
              <a:t>Thiết bị được kết nối internet trong suốt ca sử dụng.</a:t>
            </a:r>
            <a:endParaRPr lang="en-US"/>
          </a:p>
          <a:p>
            <a:pPr marL="139700" lvl="0" indent="0">
              <a:buNone/>
            </a:pPr>
            <a:r>
              <a:rPr lang="vi-VN"/>
              <a:t>Người dùng đã đăng nhập vào hệ thống.</a:t>
            </a:r>
            <a:endParaRPr lang="en-US"/>
          </a:p>
          <a:p>
            <a:pPr marL="139700" indent="0">
              <a:buNone/>
            </a:pPr>
            <a:r>
              <a:rPr lang="vi-VN"/>
              <a:t> </a:t>
            </a:r>
            <a:endParaRPr lang="en-US"/>
          </a:p>
          <a:p>
            <a:pPr marL="139700" indent="0">
              <a:buNone/>
            </a:pPr>
            <a:r>
              <a:rPr lang="en-US" b="1" i="1"/>
              <a:t>* </a:t>
            </a:r>
            <a:r>
              <a:rPr lang="vi-VN" b="1" i="1"/>
              <a:t>Hậu điều kiện:</a:t>
            </a:r>
            <a:r>
              <a:rPr lang="vi-VN"/>
              <a:t> Giao diện người dùng được cập nhật liệt kê các bộ phim và chương trình tìm kiếm có chứa từ khóa đã gõ.</a:t>
            </a:r>
            <a:endParaRPr lang="en-US"/>
          </a:p>
          <a:p>
            <a:pPr marL="139700" indent="0">
              <a:buNone/>
            </a:pPr>
            <a:r>
              <a:rPr lang="vi-VN"/>
              <a:t> </a:t>
            </a:r>
            <a:endParaRPr lang="en-US"/>
          </a:p>
        </p:txBody>
      </p:sp>
      <p:pic>
        <p:nvPicPr>
          <p:cNvPr id="7" name="image68.png" descr="Không có mô tả.">
            <a:extLst>
              <a:ext uri="{FF2B5EF4-FFF2-40B4-BE49-F238E27FC236}">
                <a16:creationId xmlns:a16="http://schemas.microsoft.com/office/drawing/2014/main" id="{D8BA0FA9-1BBF-4766-AA03-8551DC962431}"/>
              </a:ext>
            </a:extLst>
          </p:cNvPr>
          <p:cNvPicPr/>
          <p:nvPr/>
        </p:nvPicPr>
        <p:blipFill>
          <a:blip r:embed="rId3"/>
          <a:srcRect/>
          <a:stretch>
            <a:fillRect/>
          </a:stretch>
        </p:blipFill>
        <p:spPr>
          <a:xfrm>
            <a:off x="3429000" y="971550"/>
            <a:ext cx="3029398" cy="2882900"/>
          </a:xfrm>
          <a:prstGeom prst="roundRect">
            <a:avLst>
              <a:gd name="adj" fmla="val 7018"/>
            </a:avLst>
          </a:prstGeom>
          <a:ln/>
        </p:spPr>
      </p:pic>
    </p:spTree>
    <p:extLst>
      <p:ext uri="{BB962C8B-B14F-4D97-AF65-F5344CB8AC3E}">
        <p14:creationId xmlns:p14="http://schemas.microsoft.com/office/powerpoint/2010/main" val="402338259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a:t>
            </a:r>
            <a:r>
              <a:rPr lang="en-US" sz="1400" i="1"/>
              <a:t>3</a:t>
            </a:r>
            <a:r>
              <a:rPr lang="vi-VN" sz="1400" i="1"/>
              <a:t> </a:t>
            </a:r>
            <a:r>
              <a:rPr lang="en-US" sz="1400" b="0"/>
              <a:t>Tìm kiếm theo tên</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51"/>
            <a:ext cx="2940043" cy="2608315"/>
          </a:xfrm>
        </p:spPr>
        <p:txBody>
          <a:bodyPr/>
          <a:lstStyle/>
          <a:p>
            <a:pPr marL="139700" indent="0">
              <a:buNone/>
            </a:pPr>
            <a:r>
              <a:rPr lang="en-US" b="1"/>
              <a:t>* C</a:t>
            </a:r>
            <a:r>
              <a:rPr lang="vi-VN" b="1"/>
              <a:t>ác luồng sự kiện</a:t>
            </a:r>
            <a:r>
              <a:rPr lang="vi-VN" b="1" i="1"/>
              <a:t>: </a:t>
            </a:r>
            <a:endParaRPr lang="en-US"/>
          </a:p>
          <a:p>
            <a:pPr marL="139700" indent="0">
              <a:spcBef>
                <a:spcPts val="300"/>
              </a:spcBef>
              <a:spcAft>
                <a:spcPts val="300"/>
              </a:spcAft>
              <a:buNone/>
            </a:pPr>
            <a:r>
              <a:rPr lang="en-US" i="1"/>
              <a:t>- </a:t>
            </a:r>
            <a:r>
              <a:rPr lang="vi-VN" i="1"/>
              <a:t>Luồng cơ bản:</a:t>
            </a:r>
            <a:endParaRPr lang="en-US"/>
          </a:p>
          <a:p>
            <a:pPr marL="368300" lvl="0" indent="-228600">
              <a:buFont typeface="+mj-lt"/>
              <a:buAutoNum type="arabicPeriod"/>
            </a:pPr>
            <a:r>
              <a:rPr lang="vi-VN"/>
              <a:t>Người dùng mở trang web xem phim và chọn ô tìm kiếm trên trang chủ.</a:t>
            </a:r>
            <a:endParaRPr lang="en-US"/>
          </a:p>
          <a:p>
            <a:pPr marL="368300" lvl="0" indent="-228600">
              <a:buFont typeface="+mj-lt"/>
              <a:buAutoNum type="arabicPeriod"/>
            </a:pPr>
            <a:endParaRPr lang="en-US"/>
          </a:p>
          <a:p>
            <a:pPr marL="368300" lvl="0" indent="-228600">
              <a:buFont typeface="+mj-lt"/>
              <a:buAutoNum type="arabicPeriod"/>
            </a:pPr>
            <a:r>
              <a:rPr lang="vi-VN"/>
              <a:t>Hệ thống hiển thị trang tìm kiếm phim</a:t>
            </a:r>
            <a:r>
              <a:rPr lang="en-US"/>
              <a:t>.</a:t>
            </a:r>
          </a:p>
          <a:p>
            <a:pPr marL="368300" lvl="0" indent="-228600">
              <a:buFont typeface="+mj-lt"/>
              <a:buAutoNum type="arabicPeriod"/>
            </a:pPr>
            <a:endParaRPr lang="en-US"/>
          </a:p>
          <a:p>
            <a:pPr marL="368300" lvl="0" indent="-228600">
              <a:buFont typeface="+mj-lt"/>
              <a:buAutoNum type="arabicPeriod"/>
            </a:pPr>
            <a:r>
              <a:rPr lang="vi-VN"/>
              <a:t>Người dùng nhập từ khóa tìm kiếm vào ô tìm kiếm và nhấn nút "Search".</a:t>
            </a:r>
            <a:endParaRPr lang="en-US"/>
          </a:p>
          <a:p>
            <a:pPr marL="368300" lvl="0" indent="-228600">
              <a:buFont typeface="+mj-lt"/>
              <a:buAutoNum type="arabicPeriod"/>
            </a:pPr>
            <a:endParaRPr lang="en-US"/>
          </a:p>
          <a:p>
            <a:pPr marL="368300" lvl="0" indent="-228600">
              <a:buFont typeface="+mj-lt"/>
              <a:buAutoNum type="arabicPeriod"/>
            </a:pPr>
            <a:r>
              <a:rPr lang="vi-VN"/>
              <a:t>Hệ thống tìm kiếm trong cơ sở dữ liệu của trang web và hiển thị kết quả tìm kiếm.</a:t>
            </a:r>
            <a:endParaRPr lang="en-US"/>
          </a:p>
          <a:p>
            <a:pPr marL="368300" lvl="0" indent="-228600">
              <a:buFont typeface="+mj-lt"/>
              <a:buAutoNum type="arabicPeriod"/>
            </a:pPr>
            <a:endParaRPr lang="en-US"/>
          </a:p>
          <a:p>
            <a:pPr marL="368300" lvl="0" indent="-228600">
              <a:buFont typeface="+mj-lt"/>
              <a:buAutoNum type="arabicPeriod"/>
            </a:pPr>
            <a:r>
              <a:rPr lang="vi-VN"/>
              <a:t>Người dùng có thể chọn một trong số các phim được hiển thị để xem thông tin chi tiết hoặc xem phim trực tuyến.</a:t>
            </a:r>
            <a:endParaRPr lang="en-US"/>
          </a:p>
          <a:p>
            <a:pPr marL="139700" indent="0">
              <a:buNone/>
            </a:pPr>
            <a:endParaRPr lang="en-US" sz="900"/>
          </a:p>
        </p:txBody>
      </p:sp>
      <p:pic>
        <p:nvPicPr>
          <p:cNvPr id="7" name="image68.png" descr="Không có mô tả.">
            <a:extLst>
              <a:ext uri="{FF2B5EF4-FFF2-40B4-BE49-F238E27FC236}">
                <a16:creationId xmlns:a16="http://schemas.microsoft.com/office/drawing/2014/main" id="{D8BA0FA9-1BBF-4766-AA03-8551DC962431}"/>
              </a:ext>
            </a:extLst>
          </p:cNvPr>
          <p:cNvPicPr/>
          <p:nvPr/>
        </p:nvPicPr>
        <p:blipFill>
          <a:blip r:embed="rId3"/>
          <a:srcRect/>
          <a:stretch>
            <a:fillRect/>
          </a:stretch>
        </p:blipFill>
        <p:spPr>
          <a:xfrm>
            <a:off x="3429000" y="971550"/>
            <a:ext cx="3029398" cy="2882900"/>
          </a:xfrm>
          <a:prstGeom prst="roundRect">
            <a:avLst>
              <a:gd name="adj" fmla="val 7018"/>
            </a:avLst>
          </a:prstGeom>
          <a:ln/>
        </p:spPr>
      </p:pic>
    </p:spTree>
    <p:extLst>
      <p:ext uri="{BB962C8B-B14F-4D97-AF65-F5344CB8AC3E}">
        <p14:creationId xmlns:p14="http://schemas.microsoft.com/office/powerpoint/2010/main" val="354537762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pic>
        <p:nvPicPr>
          <p:cNvPr id="13" name="Picture 2" descr="Mobile Entertainment. Vector Illustration of Music Application and Dancing  People. Online Radio, Audio Playlist Concept Stock Vector - Illustration of  design, dance: 182366620">
            <a:extLst>
              <a:ext uri="{FF2B5EF4-FFF2-40B4-BE49-F238E27FC236}">
                <a16:creationId xmlns:a16="http://schemas.microsoft.com/office/drawing/2014/main" id="{DBC57217-36A6-4067-A3AE-487555025F7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941" b="90000" l="6563" r="90000">
                        <a14:foregroundMark x1="34688" y1="30828" x2="50625" y2="38817"/>
                        <a14:foregroundMark x1="50625" y1="38817" x2="33938" y2="33432"/>
                        <a14:foregroundMark x1="33938" y1="33432" x2="33750" y2="33018"/>
                        <a14:foregroundMark x1="70375" y1="54852" x2="70375" y2="55976"/>
                        <a14:foregroundMark x1="77438" y1="50118" x2="70875" y2="65266"/>
                        <a14:foregroundMark x1="70875" y1="65266" x2="70813" y2="65266"/>
                        <a14:foregroundMark x1="81750" y1="63964" x2="84001" y2="72561"/>
                        <a14:foregroundMark x1="77505" y1="76589" x2="78716" y2="82927"/>
                        <a14:foregroundMark x1="77655" y1="77374" x2="77530" y2="76722"/>
                        <a14:foregroundMark x1="75375" y1="65444" x2="77575" y2="76957"/>
                        <a14:foregroundMark x1="59375" y1="74970" x2="59625" y2="79349"/>
                        <a14:foregroundMark x1="20063" y1="67396" x2="26000" y2="67633"/>
                        <a14:foregroundMark x1="18688" y1="67219" x2="26687" y2="67219"/>
                        <a14:foregroundMark x1="20938" y1="66331" x2="18938" y2="52249"/>
                        <a14:foregroundMark x1="31938" y1="33254" x2="5813" y2="28343"/>
                        <a14:foregroundMark x1="5813" y1="28343" x2="6365" y2="49144"/>
                        <a14:foregroundMark x1="18620" y1="83738" x2="34827" y2="75422"/>
                        <a14:foregroundMark x1="18079" y1="84015" x2="18561" y2="83768"/>
                        <a14:foregroundMark x1="35734" y1="74215" x2="20500" y2="26746"/>
                        <a14:foregroundMark x1="48375" y1="12130" x2="47688" y2="14320"/>
                        <a14:foregroundMark x1="45000" y1="9941" x2="55937" y2="9941"/>
                        <a14:backgroundMark x1="57563" y1="77396" x2="58938" y2="74970"/>
                        <a14:backgroundMark x1="5875" y1="49467" x2="16875" y2="61893"/>
                        <a14:backgroundMark x1="16875" y1="61893" x2="19563" y2="80059"/>
                        <a14:backgroundMark x1="19563" y1="80059" x2="7438" y2="61302"/>
                        <a14:backgroundMark x1="7438" y1="61302" x2="5188" y2="50533"/>
                        <a14:backgroundMark x1="3125" y1="50947" x2="7500" y2="73254"/>
                        <a14:backgroundMark x1="7500" y1="73254" x2="16000" y2="87870"/>
                        <a14:backgroundMark x1="16000" y1="87870" x2="16063" y2="71479"/>
                        <a14:backgroundMark x1="16063" y1="71479" x2="8375" y2="56272"/>
                        <a14:backgroundMark x1="8375" y1="56272" x2="2875" y2="50296"/>
                        <a14:backgroundMark x1="4063" y1="50533" x2="15188" y2="63018"/>
                        <a14:backgroundMark x1="15188" y1="63018" x2="17375" y2="82367"/>
                        <a14:backgroundMark x1="17375" y1="82367" x2="6125" y2="69467"/>
                        <a14:backgroundMark x1="6125" y1="69467" x2="4500" y2="50533"/>
                        <a14:backgroundMark x1="37188" y1="74320" x2="35375" y2="75858"/>
                        <a14:backgroundMark x1="4500" y1="52249" x2="16063" y2="66805"/>
                        <a14:backgroundMark x1="16063" y1="66805" x2="17563" y2="83846"/>
                        <a14:backgroundMark x1="17563" y1="83846" x2="6313" y2="64852"/>
                        <a14:backgroundMark x1="6313" y1="64852" x2="5188" y2="52249"/>
                        <a14:backgroundMark x1="4063" y1="54675" x2="16625" y2="74024"/>
                        <a14:backgroundMark x1="16625" y1="74024" x2="3813" y2="62426"/>
                        <a14:backgroundMark x1="3813" y1="62426" x2="3813" y2="54201"/>
                        <a14:backgroundMark x1="6313" y1="65030" x2="19188" y2="77811"/>
                        <a14:backgroundMark x1="19188" y1="77811" x2="5625" y2="65030"/>
                        <a14:backgroundMark x1="5625" y1="65030" x2="5875" y2="63964"/>
                        <a14:backgroundMark x1="9063" y1="63077" x2="8625" y2="62426"/>
                        <a14:backgroundMark x1="9563" y1="65266" x2="11375" y2="70000"/>
                        <a14:backgroundMark x1="11563" y1="71538" x2="17063" y2="84320"/>
                        <a14:backgroundMark x1="78813" y1="82959" x2="78375" y2="84083"/>
                        <a14:backgroundMark x1="79625" y1="83432" x2="77563" y2="76923"/>
                        <a14:backgroundMark x1="85750" y1="79349" x2="83313" y2="71893"/>
                        <a14:backgroundMark x1="84250" y1="72485" x2="86625" y2="79231"/>
                        <a14:backgroundMark x1="79938" y1="84083" x2="78000" y2="77988"/>
                        <a14:backgroundMark x1="60375" y1="76154" x2="59375" y2="80651"/>
                        <a14:backgroundMark x1="59125" y1="74734" x2="59125" y2="75148"/>
                        <a14:backgroundMark x1="76688" y1="75089" x2="71813" y2="73195"/>
                        <a14:backgroundMark x1="76750" y1="75385" x2="75125" y2="74497"/>
                        <a14:backgroundMark x1="7250" y1="56509" x2="6125" y2="57160"/>
                      </a14:backgroundRemoval>
                    </a14:imgEffect>
                  </a14:imgLayer>
                </a14:imgProps>
              </a:ext>
              <a:ext uri="{28A0092B-C50C-407E-A947-70E740481C1C}">
                <a14:useLocalDpi xmlns:a14="http://schemas.microsoft.com/office/drawing/2010/main" val="0"/>
              </a:ext>
            </a:extLst>
          </a:blip>
          <a:srcRect t="4554" b="13643"/>
          <a:stretch/>
        </p:blipFill>
        <p:spPr bwMode="auto">
          <a:xfrm>
            <a:off x="2040209" y="1060450"/>
            <a:ext cx="2777582" cy="24003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12458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a:t>
            </a:r>
            <a:r>
              <a:rPr lang="en-US" sz="1400" i="1"/>
              <a:t>3</a:t>
            </a:r>
            <a:r>
              <a:rPr lang="vi-VN" sz="1400" i="1"/>
              <a:t> </a:t>
            </a:r>
            <a:r>
              <a:rPr lang="en-US" sz="1400" b="0"/>
              <a:t>Tìm kiếm theo tên</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51"/>
            <a:ext cx="2940043" cy="2608315"/>
          </a:xfrm>
        </p:spPr>
        <p:txBody>
          <a:bodyPr/>
          <a:lstStyle/>
          <a:p>
            <a:pPr marL="139700" indent="0">
              <a:buNone/>
            </a:pPr>
            <a:r>
              <a:rPr lang="en-US" b="1"/>
              <a:t>* C</a:t>
            </a:r>
            <a:r>
              <a:rPr lang="vi-VN" b="1"/>
              <a:t>ác luồng sự kiện</a:t>
            </a:r>
            <a:r>
              <a:rPr lang="vi-VN" b="1" i="1"/>
              <a:t>: </a:t>
            </a:r>
            <a:endParaRPr lang="en-US"/>
          </a:p>
          <a:p>
            <a:pPr marL="139700" indent="0">
              <a:spcBef>
                <a:spcPts val="300"/>
              </a:spcBef>
              <a:spcAft>
                <a:spcPts val="300"/>
              </a:spcAft>
              <a:buNone/>
            </a:pPr>
            <a:r>
              <a:rPr lang="en-US" i="1"/>
              <a:t>- </a:t>
            </a:r>
            <a:r>
              <a:rPr lang="vi-VN" i="1"/>
              <a:t>Luồng thay thế: Không có</a:t>
            </a:r>
          </a:p>
          <a:p>
            <a:pPr marL="139700" indent="0">
              <a:spcBef>
                <a:spcPts val="300"/>
              </a:spcBef>
              <a:spcAft>
                <a:spcPts val="300"/>
              </a:spcAft>
              <a:buNone/>
            </a:pPr>
            <a:r>
              <a:rPr lang="en-US" i="1"/>
              <a:t>- </a:t>
            </a:r>
            <a:r>
              <a:rPr lang="vi-VN" i="1"/>
              <a:t>Luồng ngoại </a:t>
            </a:r>
            <a:r>
              <a:rPr lang="en-US" i="1"/>
              <a:t>lệ:</a:t>
            </a:r>
          </a:p>
          <a:p>
            <a:pPr marL="139700" indent="0">
              <a:spcBef>
                <a:spcPts val="300"/>
              </a:spcBef>
              <a:spcAft>
                <a:spcPts val="300"/>
              </a:spcAft>
              <a:buNone/>
            </a:pPr>
            <a:r>
              <a:rPr lang="en-US" i="1"/>
              <a:t>   </a:t>
            </a:r>
            <a:r>
              <a:rPr lang="vi-VN" i="1"/>
              <a:t>4.1e Hệ thống không tìm được phim, thông báo "Không có phim nào phù hợp với từ khóa bạn vừa nhập"</a:t>
            </a:r>
          </a:p>
          <a:p>
            <a:pPr marL="139700" indent="0">
              <a:buNone/>
            </a:pPr>
            <a:endParaRPr lang="en-US" sz="900"/>
          </a:p>
        </p:txBody>
      </p:sp>
      <p:pic>
        <p:nvPicPr>
          <p:cNvPr id="7" name="image68.png" descr="Không có mô tả.">
            <a:extLst>
              <a:ext uri="{FF2B5EF4-FFF2-40B4-BE49-F238E27FC236}">
                <a16:creationId xmlns:a16="http://schemas.microsoft.com/office/drawing/2014/main" id="{D8BA0FA9-1BBF-4766-AA03-8551DC962431}"/>
              </a:ext>
            </a:extLst>
          </p:cNvPr>
          <p:cNvPicPr/>
          <p:nvPr/>
        </p:nvPicPr>
        <p:blipFill>
          <a:blip r:embed="rId3"/>
          <a:srcRect/>
          <a:stretch>
            <a:fillRect/>
          </a:stretch>
        </p:blipFill>
        <p:spPr>
          <a:xfrm>
            <a:off x="3429000" y="971550"/>
            <a:ext cx="3029398" cy="2882900"/>
          </a:xfrm>
          <a:prstGeom prst="roundRect">
            <a:avLst>
              <a:gd name="adj" fmla="val 7018"/>
            </a:avLst>
          </a:prstGeom>
          <a:ln/>
        </p:spPr>
      </p:pic>
    </p:spTree>
    <p:extLst>
      <p:ext uri="{BB962C8B-B14F-4D97-AF65-F5344CB8AC3E}">
        <p14:creationId xmlns:p14="http://schemas.microsoft.com/office/powerpoint/2010/main" val="142237218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vi-VN" sz="1400" i="1"/>
              <a:t>Biểu đồ 1.5.</a:t>
            </a:r>
            <a:r>
              <a:rPr lang="en-US" sz="1400" i="1"/>
              <a:t>3</a:t>
            </a:r>
            <a:r>
              <a:rPr lang="vi-VN" sz="1400" i="1"/>
              <a:t> </a:t>
            </a:r>
            <a:r>
              <a:rPr lang="en-US" sz="1400" b="0"/>
              <a:t>Tìm kiếm theo tên</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51"/>
            <a:ext cx="2940043" cy="2608315"/>
          </a:xfrm>
        </p:spPr>
        <p:txBody>
          <a:bodyPr/>
          <a:lstStyle/>
          <a:p>
            <a:pPr marL="139700" indent="0">
              <a:buNone/>
            </a:pPr>
            <a:r>
              <a:rPr lang="en-US" b="1" i="1"/>
              <a:t>* </a:t>
            </a:r>
            <a:r>
              <a:rPr lang="vi-VN" b="1" i="1"/>
              <a:t>Business rule:</a:t>
            </a:r>
            <a:r>
              <a:rPr lang="vi-VN"/>
              <a:t> Không có.</a:t>
            </a:r>
            <a:endParaRPr lang="en-US"/>
          </a:p>
          <a:p>
            <a:pPr marL="139700" indent="0">
              <a:buNone/>
            </a:pPr>
            <a:r>
              <a:rPr lang="vi-VN"/>
              <a:t> </a:t>
            </a:r>
            <a:endParaRPr lang="en-US"/>
          </a:p>
          <a:p>
            <a:pPr marL="139700" indent="0">
              <a:buNone/>
            </a:pPr>
            <a:r>
              <a:rPr lang="en-US" b="1"/>
              <a:t>* </a:t>
            </a:r>
            <a:r>
              <a:rPr lang="vi-VN" b="1" i="1"/>
              <a:t>Yêu cầu phi chức năng:</a:t>
            </a:r>
            <a:r>
              <a:rPr lang="vi-VN"/>
              <a:t> Không có.</a:t>
            </a:r>
            <a:endParaRPr lang="en-US"/>
          </a:p>
          <a:p>
            <a:pPr marL="139700" indent="0">
              <a:buNone/>
            </a:pPr>
            <a:r>
              <a:rPr lang="vi-VN"/>
              <a:t>	</a:t>
            </a:r>
            <a:endParaRPr lang="en-US"/>
          </a:p>
          <a:p>
            <a:pPr marL="139700" indent="0">
              <a:buNone/>
            </a:pPr>
            <a:r>
              <a:rPr lang="en-US" b="1" i="1"/>
              <a:t>* </a:t>
            </a:r>
            <a:r>
              <a:rPr lang="vi-VN" b="1" i="1"/>
              <a:t>Extension point:</a:t>
            </a:r>
            <a:r>
              <a:rPr lang="vi-VN" b="1"/>
              <a:t> </a:t>
            </a:r>
            <a:r>
              <a:rPr lang="vi-VN"/>
              <a:t>Không có.</a:t>
            </a:r>
            <a:endParaRPr lang="en-US"/>
          </a:p>
          <a:p>
            <a:pPr marL="139700" indent="0">
              <a:buNone/>
            </a:pPr>
            <a:r>
              <a:rPr lang="vi-VN" i="1"/>
              <a:t> </a:t>
            </a:r>
            <a:endParaRPr lang="en-US"/>
          </a:p>
        </p:txBody>
      </p:sp>
      <p:pic>
        <p:nvPicPr>
          <p:cNvPr id="7" name="image68.png" descr="Không có mô tả.">
            <a:extLst>
              <a:ext uri="{FF2B5EF4-FFF2-40B4-BE49-F238E27FC236}">
                <a16:creationId xmlns:a16="http://schemas.microsoft.com/office/drawing/2014/main" id="{D8BA0FA9-1BBF-4766-AA03-8551DC962431}"/>
              </a:ext>
            </a:extLst>
          </p:cNvPr>
          <p:cNvPicPr/>
          <p:nvPr/>
        </p:nvPicPr>
        <p:blipFill>
          <a:blip r:embed="rId3"/>
          <a:srcRect/>
          <a:stretch>
            <a:fillRect/>
          </a:stretch>
        </p:blipFill>
        <p:spPr>
          <a:xfrm>
            <a:off x="3429000" y="971550"/>
            <a:ext cx="3029398" cy="2882900"/>
          </a:xfrm>
          <a:prstGeom prst="roundRect">
            <a:avLst>
              <a:gd name="adj" fmla="val 7018"/>
            </a:avLst>
          </a:prstGeom>
          <a:ln/>
        </p:spPr>
      </p:pic>
    </p:spTree>
    <p:extLst>
      <p:ext uri="{BB962C8B-B14F-4D97-AF65-F5344CB8AC3E}">
        <p14:creationId xmlns:p14="http://schemas.microsoft.com/office/powerpoint/2010/main" val="14489435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77" y="939367"/>
            <a:ext cx="2787650" cy="574200"/>
          </a:xfrm>
        </p:spPr>
        <p:txBody>
          <a:bodyPr/>
          <a:lstStyle/>
          <a:p>
            <a:r>
              <a:rPr lang="vi-VN" sz="1600" i="1"/>
              <a:t>Biểu đồ 1.5.</a:t>
            </a:r>
            <a:r>
              <a:rPr lang="en-US" sz="1600" i="1"/>
              <a:t>4 </a:t>
            </a:r>
            <a:r>
              <a:rPr lang="vi-VN" sz="1600" i="1"/>
              <a:t>Thêm/ Xóa phim trong danh sách (My list):</a:t>
            </a:r>
            <a:endParaRPr lang="en-US" sz="1600" b="0"/>
          </a:p>
        </p:txBody>
      </p:sp>
      <p:sp>
        <p:nvSpPr>
          <p:cNvPr id="11" name="Subtitle 2">
            <a:extLst>
              <a:ext uri="{FF2B5EF4-FFF2-40B4-BE49-F238E27FC236}">
                <a16:creationId xmlns:a16="http://schemas.microsoft.com/office/drawing/2014/main" id="{C55B4EDE-C146-4C0B-AB67-ECA4DAD9A6B9}"/>
              </a:ext>
            </a:extLst>
          </p:cNvPr>
          <p:cNvSpPr txBox="1">
            <a:spLocks/>
          </p:cNvSpPr>
          <p:nvPr/>
        </p:nvSpPr>
        <p:spPr>
          <a:xfrm rot="-259">
            <a:off x="3410083" y="1619507"/>
            <a:ext cx="2984393" cy="265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tả:</a:t>
            </a:r>
            <a:r>
              <a:rPr lang="en-US" b="1" i="1">
                <a:solidFill>
                  <a:schemeClr val="tx1"/>
                </a:solidFill>
              </a:rPr>
              <a:t> </a:t>
            </a:r>
            <a:r>
              <a:rPr lang="vi-VN">
                <a:solidFill>
                  <a:schemeClr val="tx1"/>
                </a:solidFill>
              </a:rPr>
              <a:t>Người dùng có thể thêm hoặc xóa 1 bộ phim đã chọn trong danh sách.</a:t>
            </a:r>
          </a:p>
          <a:p>
            <a:pPr marL="104771" indent="0">
              <a:buNone/>
            </a:pPr>
            <a:endParaRPr lang="vi-VN" b="1" i="1">
              <a:solidFill>
                <a:schemeClr val="tx1"/>
              </a:solidFill>
            </a:endParaRPr>
          </a:p>
          <a:p>
            <a:pPr marL="104771" indent="0">
              <a:buNone/>
            </a:pPr>
            <a:r>
              <a:rPr lang="en-US" b="1" i="1">
                <a:solidFill>
                  <a:schemeClr val="tx1"/>
                </a:solidFill>
              </a:rPr>
              <a:t>* </a:t>
            </a:r>
            <a:r>
              <a:rPr lang="vi-VN" b="1" i="1">
                <a:solidFill>
                  <a:schemeClr val="tx1"/>
                </a:solidFill>
              </a:rPr>
              <a:t>Các tác nhân: </a:t>
            </a:r>
            <a:r>
              <a:rPr lang="vi-VN">
                <a:solidFill>
                  <a:schemeClr val="tx1"/>
                </a:solidFill>
              </a:rPr>
              <a:t>Người dùng, hệ thống.</a:t>
            </a:r>
          </a:p>
          <a:p>
            <a:pPr marL="104771" indent="0">
              <a:buNone/>
            </a:pPr>
            <a:endParaRPr lang="vi-VN" b="1" i="1">
              <a:solidFill>
                <a:schemeClr val="tx1"/>
              </a:solidFill>
            </a:endParaRPr>
          </a:p>
          <a:p>
            <a:pPr marL="104771" indent="0">
              <a:buNone/>
            </a:pPr>
            <a:r>
              <a:rPr lang="en-US" b="1" i="1">
                <a:solidFill>
                  <a:schemeClr val="tx1"/>
                </a:solidFill>
              </a:rPr>
              <a:t>* </a:t>
            </a:r>
            <a:r>
              <a:rPr lang="vi-VN" b="1" i="1">
                <a:solidFill>
                  <a:schemeClr val="tx1"/>
                </a:solidFill>
              </a:rPr>
              <a:t>Điều kiện kích hoạt ca sử dụng</a:t>
            </a:r>
            <a:r>
              <a:rPr lang="en-US" b="1" i="1">
                <a:solidFill>
                  <a:schemeClr val="tx1"/>
                </a:solidFill>
              </a:rPr>
              <a:t>: </a:t>
            </a:r>
            <a:r>
              <a:rPr lang="vi-VN">
                <a:solidFill>
                  <a:schemeClr val="tx1"/>
                </a:solidFill>
              </a:rPr>
              <a:t>Người dùng muốn thêm hoặc xóa phim trong danh sách.</a:t>
            </a:r>
          </a:p>
          <a:p>
            <a:pPr marL="104771" indent="0">
              <a:buNone/>
            </a:pPr>
            <a:endParaRPr lang="vi-VN" b="1" i="1">
              <a:solidFill>
                <a:schemeClr val="tx1"/>
              </a:solidFill>
            </a:endParaRPr>
          </a:p>
          <a:p>
            <a:pPr marL="104771" indent="0">
              <a:buNone/>
            </a:pPr>
            <a:r>
              <a:rPr lang="en-US" b="1" i="1">
                <a:solidFill>
                  <a:schemeClr val="tx1"/>
                </a:solidFill>
              </a:rPr>
              <a:t>* </a:t>
            </a:r>
            <a:r>
              <a:rPr lang="vi-VN" b="1" i="1">
                <a:solidFill>
                  <a:schemeClr val="tx1"/>
                </a:solidFill>
              </a:rPr>
              <a:t>Tiền điều kiện:</a:t>
            </a:r>
          </a:p>
          <a:p>
            <a:pPr marL="104771" indent="0">
              <a:buNone/>
            </a:pPr>
            <a:r>
              <a:rPr lang="en-US">
                <a:solidFill>
                  <a:schemeClr val="tx1"/>
                </a:solidFill>
              </a:rPr>
              <a:t>  - </a:t>
            </a:r>
            <a:r>
              <a:rPr lang="vi-VN">
                <a:solidFill>
                  <a:schemeClr val="tx1"/>
                </a:solidFill>
              </a:rPr>
              <a:t>Thiết bị được kết nối internet trong suốt ca sử dụng.</a:t>
            </a:r>
          </a:p>
          <a:p>
            <a:pPr marL="104771" indent="0">
              <a:buNone/>
            </a:pPr>
            <a:r>
              <a:rPr lang="en-US">
                <a:solidFill>
                  <a:schemeClr val="tx1"/>
                </a:solidFill>
              </a:rPr>
              <a:t>  </a:t>
            </a:r>
            <a:r>
              <a:rPr lang="vi-VN">
                <a:solidFill>
                  <a:schemeClr val="tx1"/>
                </a:solidFill>
              </a:rPr>
              <a:t>-</a:t>
            </a:r>
            <a:r>
              <a:rPr lang="en-US">
                <a:solidFill>
                  <a:schemeClr val="tx1"/>
                </a:solidFill>
              </a:rPr>
              <a:t> </a:t>
            </a:r>
            <a:r>
              <a:rPr lang="vi-VN">
                <a:solidFill>
                  <a:schemeClr val="tx1"/>
                </a:solidFill>
              </a:rPr>
              <a:t>Người dùng đã đăng nhập vào hệ thống.</a:t>
            </a:r>
          </a:p>
          <a:p>
            <a:pPr marL="104771" indent="0">
              <a:buNone/>
            </a:pPr>
            <a:r>
              <a:rPr lang="en-US" b="1" i="1">
                <a:solidFill>
                  <a:schemeClr val="tx1"/>
                </a:solidFill>
              </a:rPr>
              <a:t>* </a:t>
            </a:r>
            <a:r>
              <a:rPr lang="vi-VN" b="1" i="1">
                <a:solidFill>
                  <a:schemeClr val="tx1"/>
                </a:solidFill>
              </a:rPr>
              <a:t>Hậu điều kiện:</a:t>
            </a:r>
            <a:r>
              <a:rPr lang="en-US" b="1" i="1">
                <a:solidFill>
                  <a:schemeClr val="tx1"/>
                </a:solidFill>
              </a:rPr>
              <a:t> </a:t>
            </a:r>
            <a:r>
              <a:rPr lang="vi-VN">
                <a:solidFill>
                  <a:schemeClr val="tx1"/>
                </a:solidFill>
              </a:rPr>
              <a:t>Phim được chọn được thêm hoặc xóa khỏi danh sách.</a:t>
            </a:r>
          </a:p>
        </p:txBody>
      </p:sp>
      <p:pic>
        <p:nvPicPr>
          <p:cNvPr id="7" name="image142.png" descr="Diagram&#10;&#10;Description automatically generated">
            <a:extLst>
              <a:ext uri="{FF2B5EF4-FFF2-40B4-BE49-F238E27FC236}">
                <a16:creationId xmlns:a16="http://schemas.microsoft.com/office/drawing/2014/main" id="{D79C91CE-318B-4883-922B-16C42982AF50}"/>
              </a:ext>
            </a:extLst>
          </p:cNvPr>
          <p:cNvPicPr/>
          <p:nvPr/>
        </p:nvPicPr>
        <p:blipFill>
          <a:blip r:embed="rId3"/>
          <a:srcRect/>
          <a:stretch>
            <a:fillRect/>
          </a:stretch>
        </p:blipFill>
        <p:spPr>
          <a:xfrm>
            <a:off x="270382" y="726247"/>
            <a:ext cx="3273045" cy="4027294"/>
          </a:xfrm>
          <a:prstGeom prst="roundRect">
            <a:avLst>
              <a:gd name="adj" fmla="val 5268"/>
            </a:avLst>
          </a:prstGeom>
          <a:solidFill>
            <a:schemeClr val="tx1"/>
          </a:solidFill>
          <a:ln/>
        </p:spPr>
      </p:pic>
    </p:spTree>
    <p:extLst>
      <p:ext uri="{BB962C8B-B14F-4D97-AF65-F5344CB8AC3E}">
        <p14:creationId xmlns:p14="http://schemas.microsoft.com/office/powerpoint/2010/main" val="16861629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77" y="939367"/>
            <a:ext cx="2787650" cy="574200"/>
          </a:xfrm>
        </p:spPr>
        <p:txBody>
          <a:bodyPr/>
          <a:lstStyle/>
          <a:p>
            <a:r>
              <a:rPr lang="vi-VN" sz="1600" i="1"/>
              <a:t>Biểu đồ 1.5.</a:t>
            </a:r>
            <a:r>
              <a:rPr lang="en-US" sz="1600" i="1"/>
              <a:t>4 </a:t>
            </a:r>
            <a:r>
              <a:rPr lang="vi-VN" sz="1600" i="1"/>
              <a:t>Thêm/ Xóa phim trong danh sách (My list):</a:t>
            </a:r>
            <a:endParaRPr lang="en-US" sz="1600" b="0"/>
          </a:p>
        </p:txBody>
      </p:sp>
      <p:sp>
        <p:nvSpPr>
          <p:cNvPr id="11" name="Subtitle 2">
            <a:extLst>
              <a:ext uri="{FF2B5EF4-FFF2-40B4-BE49-F238E27FC236}">
                <a16:creationId xmlns:a16="http://schemas.microsoft.com/office/drawing/2014/main" id="{C55B4EDE-C146-4C0B-AB67-ECA4DAD9A6B9}"/>
              </a:ext>
            </a:extLst>
          </p:cNvPr>
          <p:cNvSpPr txBox="1">
            <a:spLocks/>
          </p:cNvSpPr>
          <p:nvPr/>
        </p:nvSpPr>
        <p:spPr>
          <a:xfrm rot="-259">
            <a:off x="3410083" y="1619507"/>
            <a:ext cx="2984393" cy="265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sự kiện:</a:t>
            </a:r>
            <a:endParaRPr lang="en-US" sz="900">
              <a:solidFill>
                <a:schemeClr val="tx1"/>
              </a:solidFill>
            </a:endParaRPr>
          </a:p>
          <a:p>
            <a:pPr marL="104771" indent="0">
              <a:spcBef>
                <a:spcPts val="100"/>
              </a:spcBef>
              <a:spcAft>
                <a:spcPts val="100"/>
              </a:spcAft>
              <a:buNone/>
            </a:pPr>
            <a:r>
              <a:rPr lang="en-US" b="1" i="1">
                <a:solidFill>
                  <a:schemeClr val="tx1"/>
                </a:solidFill>
              </a:rPr>
              <a:t> - </a:t>
            </a:r>
            <a:r>
              <a:rPr lang="vi-VN" i="1">
                <a:solidFill>
                  <a:schemeClr val="tx1"/>
                </a:solidFill>
              </a:rPr>
              <a:t>Luồng cơ bản:</a:t>
            </a:r>
            <a:endParaRPr lang="en-US" sz="900">
              <a:solidFill>
                <a:schemeClr val="tx1"/>
              </a:solidFill>
            </a:endParaRPr>
          </a:p>
          <a:p>
            <a:pPr marL="333371" lvl="0" indent="-228600">
              <a:buClr>
                <a:schemeClr val="tx1"/>
              </a:buClr>
              <a:buFont typeface="+mj-lt"/>
              <a:buAutoNum type="arabicPeriod"/>
            </a:pPr>
            <a:r>
              <a:rPr lang="vi-VN">
                <a:solidFill>
                  <a:schemeClr val="tx1"/>
                </a:solidFill>
              </a:rPr>
              <a:t>Người dùng chọn một bộ phim ở menu.</a:t>
            </a:r>
            <a:endParaRPr lang="en-US" sz="900">
              <a:solidFill>
                <a:schemeClr val="tx1"/>
              </a:solidFill>
            </a:endParaRPr>
          </a:p>
          <a:p>
            <a:pPr marL="333371" lvl="0" indent="-228600">
              <a:buClr>
                <a:schemeClr val="tx1"/>
              </a:buClr>
              <a:buFont typeface="+mj-lt"/>
              <a:buAutoNum type="arabicPeriod"/>
            </a:pPr>
            <a:r>
              <a:rPr lang="vi-VN">
                <a:solidFill>
                  <a:schemeClr val="tx1"/>
                </a:solidFill>
              </a:rPr>
              <a:t>Người dùng sử dụng chức năng thêm hoặc xóa phim khỏi danh sách.</a:t>
            </a:r>
            <a:endParaRPr lang="en-US" sz="900">
              <a:solidFill>
                <a:schemeClr val="tx1"/>
              </a:solidFill>
            </a:endParaRPr>
          </a:p>
          <a:p>
            <a:pPr marL="333371" lvl="0" indent="-228600">
              <a:buClr>
                <a:schemeClr val="tx1"/>
              </a:buClr>
              <a:buFont typeface="+mj-lt"/>
              <a:buAutoNum type="arabicPeriod"/>
            </a:pPr>
            <a:r>
              <a:rPr lang="vi-VN">
                <a:solidFill>
                  <a:schemeClr val="tx1"/>
                </a:solidFill>
              </a:rPr>
              <a:t>Hệ thống hiển thị phim được chọn đã được thêm hoặc xóa khỏi danh sách.</a:t>
            </a:r>
            <a:endParaRPr lang="en-US" sz="900">
              <a:solidFill>
                <a:schemeClr val="tx1"/>
              </a:solidFill>
            </a:endParaRPr>
          </a:p>
          <a:p>
            <a:pPr marL="333371" lvl="0" indent="-228600">
              <a:buClr>
                <a:schemeClr val="tx1"/>
              </a:buClr>
              <a:buFont typeface="+mj-lt"/>
              <a:buAutoNum type="arabicPeriod"/>
            </a:pPr>
            <a:endParaRPr lang="en-US" sz="900">
              <a:solidFill>
                <a:schemeClr val="tx1"/>
              </a:solidFill>
            </a:endParaRPr>
          </a:p>
          <a:p>
            <a:pPr marL="104771" indent="0">
              <a:spcBef>
                <a:spcPts val="100"/>
              </a:spcBef>
              <a:spcAft>
                <a:spcPts val="100"/>
              </a:spcAft>
              <a:buNone/>
            </a:pPr>
            <a:r>
              <a:rPr lang="en-US" i="1">
                <a:solidFill>
                  <a:schemeClr val="tx1"/>
                </a:solidFill>
              </a:rPr>
              <a:t>- </a:t>
            </a:r>
            <a:r>
              <a:rPr lang="vi-VN" i="1">
                <a:solidFill>
                  <a:schemeClr val="tx1"/>
                </a:solidFill>
              </a:rPr>
              <a:t>Luồng thay thế:</a:t>
            </a:r>
            <a:endParaRPr lang="en-US" sz="900" i="1">
              <a:solidFill>
                <a:schemeClr val="tx1"/>
              </a:solidFill>
            </a:endParaRPr>
          </a:p>
          <a:p>
            <a:pPr marL="104771" indent="0">
              <a:buNone/>
            </a:pPr>
            <a:r>
              <a:rPr lang="en-US" sz="1200">
                <a:solidFill>
                  <a:schemeClr val="tx1"/>
                </a:solidFill>
              </a:rPr>
              <a:t>1.1.  </a:t>
            </a:r>
            <a:r>
              <a:rPr lang="vi-VN">
                <a:solidFill>
                  <a:schemeClr val="tx1"/>
                </a:solidFill>
              </a:rPr>
              <a:t>Thay vì chọn phim ở menu, người dùng có thể tìm phim bằng chức năng tìm kiếm, rồi mới chọn.</a:t>
            </a:r>
            <a:endParaRPr lang="en-US" sz="900">
              <a:solidFill>
                <a:schemeClr val="tx1"/>
              </a:solidFill>
            </a:endParaRPr>
          </a:p>
          <a:p>
            <a:pPr marL="104771" indent="0">
              <a:buNone/>
            </a:pPr>
            <a:r>
              <a:rPr lang="vi-VN">
                <a:solidFill>
                  <a:schemeClr val="tx1"/>
                </a:solidFill>
              </a:rPr>
              <a:t> </a:t>
            </a:r>
            <a:endParaRPr lang="en-US" sz="900">
              <a:solidFill>
                <a:schemeClr val="tx1"/>
              </a:solidFill>
            </a:endParaRPr>
          </a:p>
          <a:p>
            <a:pPr marL="104771" indent="0">
              <a:spcBef>
                <a:spcPts val="100"/>
              </a:spcBef>
              <a:spcAft>
                <a:spcPts val="100"/>
              </a:spcAft>
              <a:buNone/>
            </a:pPr>
            <a:r>
              <a:rPr lang="en-US" i="1">
                <a:solidFill>
                  <a:schemeClr val="tx1"/>
                </a:solidFill>
              </a:rPr>
              <a:t>- </a:t>
            </a:r>
            <a:r>
              <a:rPr lang="vi-VN" i="1">
                <a:solidFill>
                  <a:schemeClr val="tx1"/>
                </a:solidFill>
              </a:rPr>
              <a:t>Luồng ngoại lệ:</a:t>
            </a:r>
            <a:r>
              <a:rPr lang="vi-VN">
                <a:solidFill>
                  <a:schemeClr val="tx1"/>
                </a:solidFill>
              </a:rPr>
              <a:t> Không có.</a:t>
            </a:r>
            <a:endParaRPr lang="en-US" sz="900">
              <a:solidFill>
                <a:schemeClr val="tx1"/>
              </a:solidFill>
            </a:endParaRPr>
          </a:p>
        </p:txBody>
      </p:sp>
      <p:pic>
        <p:nvPicPr>
          <p:cNvPr id="7" name="image142.png" descr="Diagram&#10;&#10;Description automatically generated">
            <a:extLst>
              <a:ext uri="{FF2B5EF4-FFF2-40B4-BE49-F238E27FC236}">
                <a16:creationId xmlns:a16="http://schemas.microsoft.com/office/drawing/2014/main" id="{D79C91CE-318B-4883-922B-16C42982AF50}"/>
              </a:ext>
            </a:extLst>
          </p:cNvPr>
          <p:cNvPicPr/>
          <p:nvPr/>
        </p:nvPicPr>
        <p:blipFill>
          <a:blip r:embed="rId3"/>
          <a:srcRect/>
          <a:stretch>
            <a:fillRect/>
          </a:stretch>
        </p:blipFill>
        <p:spPr>
          <a:xfrm>
            <a:off x="270382" y="726247"/>
            <a:ext cx="3273045" cy="4027294"/>
          </a:xfrm>
          <a:prstGeom prst="roundRect">
            <a:avLst>
              <a:gd name="adj" fmla="val 5268"/>
            </a:avLst>
          </a:prstGeom>
          <a:solidFill>
            <a:schemeClr val="tx1"/>
          </a:solidFill>
          <a:ln/>
        </p:spPr>
      </p:pic>
    </p:spTree>
    <p:extLst>
      <p:ext uri="{BB962C8B-B14F-4D97-AF65-F5344CB8AC3E}">
        <p14:creationId xmlns:p14="http://schemas.microsoft.com/office/powerpoint/2010/main" val="171748315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77" y="939367"/>
            <a:ext cx="2787650" cy="574200"/>
          </a:xfrm>
        </p:spPr>
        <p:txBody>
          <a:bodyPr/>
          <a:lstStyle/>
          <a:p>
            <a:r>
              <a:rPr lang="vi-VN" sz="1600" i="1"/>
              <a:t>Biểu đồ 1.5.</a:t>
            </a:r>
            <a:r>
              <a:rPr lang="en-US" sz="1600" i="1"/>
              <a:t>4 </a:t>
            </a:r>
            <a:r>
              <a:rPr lang="vi-VN" sz="1600" i="1"/>
              <a:t>Thêm/ Xóa phim trong danh sách (My list):</a:t>
            </a:r>
            <a:endParaRPr lang="en-US" sz="1600" b="0"/>
          </a:p>
        </p:txBody>
      </p:sp>
      <p:pic>
        <p:nvPicPr>
          <p:cNvPr id="7" name="image142.png" descr="Diagram&#10;&#10;Description automatically generated">
            <a:extLst>
              <a:ext uri="{FF2B5EF4-FFF2-40B4-BE49-F238E27FC236}">
                <a16:creationId xmlns:a16="http://schemas.microsoft.com/office/drawing/2014/main" id="{D79C91CE-318B-4883-922B-16C42982AF50}"/>
              </a:ext>
            </a:extLst>
          </p:cNvPr>
          <p:cNvPicPr/>
          <p:nvPr/>
        </p:nvPicPr>
        <p:blipFill>
          <a:blip r:embed="rId3"/>
          <a:srcRect/>
          <a:stretch>
            <a:fillRect/>
          </a:stretch>
        </p:blipFill>
        <p:spPr>
          <a:xfrm>
            <a:off x="270382" y="726247"/>
            <a:ext cx="3273045" cy="4027294"/>
          </a:xfrm>
          <a:prstGeom prst="roundRect">
            <a:avLst>
              <a:gd name="adj" fmla="val 5268"/>
            </a:avLst>
          </a:prstGeom>
          <a:solidFill>
            <a:schemeClr val="tx1"/>
          </a:solidFill>
          <a:ln/>
        </p:spPr>
      </p:pic>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498980" y="1700877"/>
            <a:ext cx="2940043" cy="2608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39700" indent="0">
              <a:buFont typeface="Cabin"/>
              <a:buNone/>
            </a:pPr>
            <a:r>
              <a:rPr lang="en-US" b="1" i="1">
                <a:solidFill>
                  <a:schemeClr val="tx1"/>
                </a:solidFill>
              </a:rPr>
              <a:t>* </a:t>
            </a:r>
            <a:r>
              <a:rPr lang="vi-VN" b="1" i="1">
                <a:solidFill>
                  <a:schemeClr val="tx1"/>
                </a:solidFill>
              </a:rPr>
              <a:t>Business rule:</a:t>
            </a:r>
            <a:r>
              <a:rPr lang="vi-VN">
                <a:solidFill>
                  <a:schemeClr val="tx1"/>
                </a:solidFill>
              </a:rPr>
              <a:t> Không có.</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a:solidFill>
                  <a:schemeClr val="tx1"/>
                </a:solidFill>
              </a:rPr>
              <a:t>* </a:t>
            </a:r>
            <a:r>
              <a:rPr lang="vi-VN" b="1" i="1">
                <a:solidFill>
                  <a:schemeClr val="tx1"/>
                </a:solidFill>
              </a:rPr>
              <a:t>Yêu cầu phi chức năng:</a:t>
            </a:r>
            <a:r>
              <a:rPr lang="vi-VN">
                <a:solidFill>
                  <a:schemeClr val="tx1"/>
                </a:solidFill>
              </a:rPr>
              <a:t> Không có.</a:t>
            </a:r>
            <a:endParaRPr lang="en-US">
              <a:solidFill>
                <a:schemeClr val="tx1"/>
              </a:solidFill>
            </a:endParaRPr>
          </a:p>
          <a:p>
            <a:pPr marL="139700" indent="0">
              <a:buFont typeface="Cabin"/>
              <a:buNone/>
            </a:pPr>
            <a:r>
              <a:rPr lang="vi-VN">
                <a:solidFill>
                  <a:schemeClr val="tx1"/>
                </a:solidFill>
              </a:rPr>
              <a:t>	</a:t>
            </a:r>
            <a:endParaRPr lang="en-US">
              <a:solidFill>
                <a:schemeClr val="tx1"/>
              </a:solidFill>
            </a:endParaRPr>
          </a:p>
          <a:p>
            <a:pPr marL="139700" indent="0">
              <a:buFont typeface="Cabin"/>
              <a:buNone/>
            </a:pPr>
            <a:r>
              <a:rPr lang="en-US" b="1" i="1">
                <a:solidFill>
                  <a:schemeClr val="tx1"/>
                </a:solidFill>
              </a:rPr>
              <a:t>* </a:t>
            </a:r>
            <a:r>
              <a:rPr lang="vi-VN" b="1" i="1">
                <a:solidFill>
                  <a:schemeClr val="tx1"/>
                </a:solidFill>
              </a:rPr>
              <a:t>Extension point:</a:t>
            </a:r>
            <a:r>
              <a:rPr lang="vi-VN" b="1">
                <a:solidFill>
                  <a:schemeClr val="tx1"/>
                </a:solidFill>
              </a:rPr>
              <a:t> </a:t>
            </a:r>
            <a:r>
              <a:rPr lang="vi-VN">
                <a:solidFill>
                  <a:schemeClr val="tx1"/>
                </a:solidFill>
              </a:rPr>
              <a:t>Không có.</a:t>
            </a:r>
            <a:endParaRPr lang="en-US">
              <a:solidFill>
                <a:schemeClr val="tx1"/>
              </a:solidFill>
            </a:endParaRPr>
          </a:p>
          <a:p>
            <a:pPr marL="139700" indent="0">
              <a:buFont typeface="Cabin"/>
              <a:buNone/>
            </a:pPr>
            <a:r>
              <a:rPr lang="vi-VN" i="1">
                <a:solidFill>
                  <a:schemeClr val="tx1"/>
                </a:solidFill>
              </a:rPr>
              <a:t> </a:t>
            </a:r>
            <a:endParaRPr lang="en-US">
              <a:solidFill>
                <a:schemeClr val="tx1"/>
              </a:solidFill>
            </a:endParaRPr>
          </a:p>
        </p:txBody>
      </p:sp>
    </p:spTree>
    <p:extLst>
      <p:ext uri="{BB962C8B-B14F-4D97-AF65-F5344CB8AC3E}">
        <p14:creationId xmlns:p14="http://schemas.microsoft.com/office/powerpoint/2010/main" val="375944772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63"/>
            <a:ext cx="2628897" cy="2608315"/>
          </a:xfrm>
        </p:spPr>
        <p:txBody>
          <a:bodyPr/>
          <a:lstStyle/>
          <a:p>
            <a:pPr marL="139700" indent="0">
              <a:buNone/>
            </a:pPr>
            <a:r>
              <a:rPr lang="en-US" b="1" i="1"/>
              <a:t>* </a:t>
            </a:r>
            <a:r>
              <a:rPr lang="vi-VN" b="1" i="1"/>
              <a:t>Mô tả:</a:t>
            </a:r>
            <a:r>
              <a:rPr lang="vi-VN"/>
              <a:t> Người dùng chuyển đổi ngôn ngữ hiển thị của trang web xem phim.</a:t>
            </a:r>
            <a:endParaRPr lang="en-US"/>
          </a:p>
          <a:p>
            <a:pPr marL="139700" indent="0">
              <a:buNone/>
            </a:pPr>
            <a:r>
              <a:rPr lang="vi-VN"/>
              <a:t> </a:t>
            </a:r>
            <a:endParaRPr lang="en-US"/>
          </a:p>
          <a:p>
            <a:pPr marL="139700" indent="0">
              <a:buNone/>
            </a:pPr>
            <a:r>
              <a:rPr lang="en-US" b="1" i="1"/>
              <a:t>*</a:t>
            </a:r>
            <a:r>
              <a:rPr lang="vi-VN" b="1" i="1"/>
              <a:t>Các tác nhân:</a:t>
            </a:r>
            <a:r>
              <a:rPr lang="vi-VN"/>
              <a:t> Người dùng, hệ thống</a:t>
            </a:r>
            <a:endParaRPr lang="en-US"/>
          </a:p>
          <a:p>
            <a:pPr marL="139700" indent="0">
              <a:buNone/>
            </a:pPr>
            <a:r>
              <a:rPr lang="vi-VN"/>
              <a:t> </a:t>
            </a:r>
            <a:endParaRPr lang="en-US"/>
          </a:p>
          <a:p>
            <a:pPr marL="139700" indent="0">
              <a:buNone/>
            </a:pPr>
            <a:r>
              <a:rPr lang="en-US" b="1" i="1"/>
              <a:t>* </a:t>
            </a:r>
            <a:r>
              <a:rPr lang="vi-VN" b="1" i="1"/>
              <a:t>Điều kiện kích hoạt ca sử dụng: </a:t>
            </a:r>
            <a:endParaRPr lang="en-US"/>
          </a:p>
          <a:p>
            <a:pPr marL="139700" lvl="0" indent="0">
              <a:buNone/>
            </a:pPr>
            <a:r>
              <a:rPr lang="vi-VN"/>
              <a:t>Thiết bị được kết nối internet trong suốt ca sử dụng.</a:t>
            </a:r>
            <a:endParaRPr lang="en-US"/>
          </a:p>
          <a:p>
            <a:pPr marL="139700" indent="0">
              <a:buNone/>
            </a:pPr>
            <a:r>
              <a:rPr lang="vi-VN"/>
              <a:t>	</a:t>
            </a:r>
            <a:endParaRPr lang="en-US"/>
          </a:p>
          <a:p>
            <a:pPr marL="139700" indent="0">
              <a:buNone/>
            </a:pPr>
            <a:r>
              <a:rPr lang="en-US" b="1" i="1"/>
              <a:t>*</a:t>
            </a:r>
            <a:r>
              <a:rPr lang="vi-VN" b="1" i="1"/>
              <a:t>Tiền điều kiện:</a:t>
            </a:r>
            <a:r>
              <a:rPr lang="vi-VN"/>
              <a:t> Người dùng đã truy cập vào trang web xem phim, và có internet ổn định.</a:t>
            </a:r>
            <a:endParaRPr lang="en-US"/>
          </a:p>
          <a:p>
            <a:pPr marL="139700" indent="0">
              <a:buNone/>
            </a:pPr>
            <a:r>
              <a:rPr lang="vi-VN" b="1" i="1"/>
              <a:t>	</a:t>
            </a:r>
            <a:endParaRPr lang="en-US"/>
          </a:p>
          <a:p>
            <a:pPr marL="139700" indent="0">
              <a:buNone/>
            </a:pPr>
            <a:r>
              <a:rPr lang="en-US" b="1" i="1"/>
              <a:t>*</a:t>
            </a:r>
            <a:r>
              <a:rPr lang="vi-VN" b="1" i="1"/>
              <a:t>Hậu điều kiện:</a:t>
            </a:r>
            <a:r>
              <a:rPr lang="vi-VN"/>
              <a:t> Giao diện người dùng được cập nhật theo ngôn ngữ được chọn và hệ thống lưu lại lựa chọn ngôn ngữ</a:t>
            </a:r>
            <a:endParaRPr lang="en-US"/>
          </a:p>
        </p:txBody>
      </p:sp>
      <p:pic>
        <p:nvPicPr>
          <p:cNvPr id="6" name="image138.png" descr="Diagram&#10;&#10;Description automatically generated">
            <a:extLst>
              <a:ext uri="{FF2B5EF4-FFF2-40B4-BE49-F238E27FC236}">
                <a16:creationId xmlns:a16="http://schemas.microsoft.com/office/drawing/2014/main" id="{C5CCAF82-B85C-4CE1-8096-7B60077A137B}"/>
              </a:ext>
            </a:extLst>
          </p:cNvPr>
          <p:cNvPicPr/>
          <p:nvPr/>
        </p:nvPicPr>
        <p:blipFill>
          <a:blip r:embed="rId3"/>
          <a:srcRect/>
          <a:stretch>
            <a:fillRect/>
          </a:stretch>
        </p:blipFill>
        <p:spPr>
          <a:xfrm>
            <a:off x="2927351" y="1475572"/>
            <a:ext cx="3517996" cy="2010031"/>
          </a:xfrm>
          <a:prstGeom prst="roundRect">
            <a:avLst>
              <a:gd name="adj" fmla="val 7406"/>
            </a:avLst>
          </a:prstGeom>
          <a:ln/>
        </p:spPr>
      </p:pic>
      <p:sp>
        <p:nvSpPr>
          <p:cNvPr id="9" name="Title 4">
            <a:extLst>
              <a:ext uri="{FF2B5EF4-FFF2-40B4-BE49-F238E27FC236}">
                <a16:creationId xmlns:a16="http://schemas.microsoft.com/office/drawing/2014/main" id="{9390CA8E-995A-4870-9805-78CF8B89C010}"/>
              </a:ext>
            </a:extLst>
          </p:cNvPr>
          <p:cNvSpPr>
            <a:spLocks noGrp="1"/>
          </p:cNvSpPr>
          <p:nvPr>
            <p:ph type="title"/>
          </p:nvPr>
        </p:nvSpPr>
        <p:spPr>
          <a:xfrm>
            <a:off x="546088" y="901868"/>
            <a:ext cx="3105162" cy="574200"/>
          </a:xfrm>
        </p:spPr>
        <p:txBody>
          <a:bodyPr/>
          <a:lstStyle/>
          <a:p>
            <a:r>
              <a:rPr lang="en-US" sz="1400" i="1"/>
              <a:t>Biểu đồ </a:t>
            </a:r>
            <a:r>
              <a:rPr lang="vi-VN" sz="1400" i="1"/>
              <a:t>1.5.5 Chọn ngôn ngữ</a:t>
            </a:r>
            <a:endParaRPr lang="en-US" sz="1400"/>
          </a:p>
        </p:txBody>
      </p:sp>
    </p:spTree>
    <p:extLst>
      <p:ext uri="{BB962C8B-B14F-4D97-AF65-F5344CB8AC3E}">
        <p14:creationId xmlns:p14="http://schemas.microsoft.com/office/powerpoint/2010/main" val="386084458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5" name="Title 4">
            <a:extLst>
              <a:ext uri="{FF2B5EF4-FFF2-40B4-BE49-F238E27FC236}">
                <a16:creationId xmlns:a16="http://schemas.microsoft.com/office/drawing/2014/main" id="{AA6B964A-B011-4863-B01C-FFFD3FE79401}"/>
              </a:ext>
            </a:extLst>
          </p:cNvPr>
          <p:cNvSpPr>
            <a:spLocks noGrp="1"/>
          </p:cNvSpPr>
          <p:nvPr>
            <p:ph type="title"/>
          </p:nvPr>
        </p:nvSpPr>
        <p:spPr>
          <a:xfrm>
            <a:off x="546088" y="901868"/>
            <a:ext cx="3105162" cy="574200"/>
          </a:xfrm>
        </p:spPr>
        <p:txBody>
          <a:bodyPr/>
          <a:lstStyle/>
          <a:p>
            <a:r>
              <a:rPr lang="en-US" sz="1400" i="1"/>
              <a:t>Biểu đồ </a:t>
            </a:r>
            <a:r>
              <a:rPr lang="vi-VN" sz="1400" i="1"/>
              <a:t>1.5.5 Chọn ngôn ngữ</a:t>
            </a:r>
            <a:endParaRPr lang="en-US" sz="1400"/>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63"/>
            <a:ext cx="2628897" cy="2608315"/>
          </a:xfrm>
        </p:spPr>
        <p:txBody>
          <a:bodyPr/>
          <a:lstStyle/>
          <a:p>
            <a:pPr marL="139700" indent="0">
              <a:buNone/>
            </a:pPr>
            <a:r>
              <a:rPr lang="en-US" b="1" i="1"/>
              <a:t>* </a:t>
            </a:r>
            <a:r>
              <a:rPr lang="vi-VN" b="1" i="1"/>
              <a:t>Các luồng sự kiện:</a:t>
            </a:r>
            <a:endParaRPr lang="en-US"/>
          </a:p>
          <a:p>
            <a:pPr marL="139700" indent="0">
              <a:spcBef>
                <a:spcPts val="300"/>
              </a:spcBef>
              <a:spcAft>
                <a:spcPts val="300"/>
              </a:spcAft>
              <a:buNone/>
            </a:pPr>
            <a:r>
              <a:rPr lang="en-US" b="1" i="1"/>
              <a:t>- </a:t>
            </a:r>
            <a:r>
              <a:rPr lang="vi-VN" i="1"/>
              <a:t>Luồng cơ bản:</a:t>
            </a:r>
            <a:endParaRPr lang="en-US"/>
          </a:p>
          <a:p>
            <a:pPr marL="368300" lvl="0" indent="-228600">
              <a:buFont typeface="+mj-lt"/>
              <a:buAutoNum type="arabicPeriod"/>
            </a:pPr>
            <a:r>
              <a:rPr lang="vi-VN"/>
              <a:t>Người dùng mở trang web xem phim và tìm nút chuyển đổi ngôn ngữ trên trang web.</a:t>
            </a:r>
            <a:endParaRPr lang="en-US"/>
          </a:p>
          <a:p>
            <a:pPr marL="368300" lvl="0" indent="-228600">
              <a:buFont typeface="+mj-lt"/>
              <a:buAutoNum type="arabicPeriod"/>
            </a:pPr>
            <a:r>
              <a:rPr lang="vi-VN"/>
              <a:t>Hệ thống hiển thị danh sách các ngôn ngữ được hỗ trợ trên trang web.</a:t>
            </a:r>
            <a:endParaRPr lang="en-US"/>
          </a:p>
          <a:p>
            <a:pPr marL="368300" lvl="0" indent="-228600">
              <a:buFont typeface="+mj-lt"/>
              <a:buAutoNum type="arabicPeriod"/>
            </a:pPr>
            <a:r>
              <a:rPr lang="vi-VN"/>
              <a:t>Người dùng chọn ngôn ngữ mà họ muốn chuyển đổi.</a:t>
            </a:r>
            <a:endParaRPr lang="en-US"/>
          </a:p>
          <a:p>
            <a:pPr marL="368300" lvl="0" indent="-228600">
              <a:buFont typeface="+mj-lt"/>
              <a:buAutoNum type="arabicPeriod"/>
            </a:pPr>
            <a:r>
              <a:rPr lang="vi-VN"/>
              <a:t>Hệ thống cập nhật giao diện người dùng theo ngôn ngữ được chọn và trở về trang chủ.</a:t>
            </a:r>
            <a:endParaRPr lang="en-US"/>
          </a:p>
          <a:p>
            <a:pPr marL="368300" lvl="0" indent="-228600">
              <a:buFont typeface="+mj-lt"/>
              <a:buAutoNum type="arabicPeriod"/>
            </a:pPr>
            <a:endParaRPr lang="en-US"/>
          </a:p>
          <a:p>
            <a:pPr marL="139700" indent="0">
              <a:buNone/>
            </a:pPr>
            <a:r>
              <a:rPr lang="en-US" i="1"/>
              <a:t>- </a:t>
            </a:r>
            <a:r>
              <a:rPr lang="vi-VN" i="1"/>
              <a:t>Luồng thay thế:</a:t>
            </a:r>
            <a:r>
              <a:rPr lang="vi-VN"/>
              <a:t> Không có</a:t>
            </a:r>
            <a:endParaRPr lang="en-US"/>
          </a:p>
          <a:p>
            <a:pPr marL="139700" indent="0">
              <a:buNone/>
            </a:pPr>
            <a:r>
              <a:rPr lang="vi-VN"/>
              <a:t> </a:t>
            </a:r>
            <a:endParaRPr lang="en-US"/>
          </a:p>
          <a:p>
            <a:pPr marL="139700" indent="0">
              <a:buNone/>
            </a:pPr>
            <a:r>
              <a:rPr lang="en-US" i="1"/>
              <a:t>- </a:t>
            </a:r>
            <a:r>
              <a:rPr lang="vi-VN" i="1"/>
              <a:t>Luồng ngoại lệ:</a:t>
            </a:r>
            <a:r>
              <a:rPr lang="vi-VN"/>
              <a:t> không có</a:t>
            </a:r>
            <a:endParaRPr lang="en-US"/>
          </a:p>
          <a:p>
            <a:pPr marL="368300" lvl="0" indent="-228600">
              <a:buFont typeface="+mj-lt"/>
              <a:buAutoNum type="arabicPeriod"/>
            </a:pPr>
            <a:endParaRPr lang="en-US"/>
          </a:p>
        </p:txBody>
      </p:sp>
      <p:pic>
        <p:nvPicPr>
          <p:cNvPr id="6" name="image138.png" descr="Diagram&#10;&#10;Description automatically generated">
            <a:extLst>
              <a:ext uri="{FF2B5EF4-FFF2-40B4-BE49-F238E27FC236}">
                <a16:creationId xmlns:a16="http://schemas.microsoft.com/office/drawing/2014/main" id="{C5CCAF82-B85C-4CE1-8096-7B60077A137B}"/>
              </a:ext>
            </a:extLst>
          </p:cNvPr>
          <p:cNvPicPr/>
          <p:nvPr/>
        </p:nvPicPr>
        <p:blipFill>
          <a:blip r:embed="rId3"/>
          <a:srcRect/>
          <a:stretch>
            <a:fillRect/>
          </a:stretch>
        </p:blipFill>
        <p:spPr>
          <a:xfrm>
            <a:off x="2927351" y="1475572"/>
            <a:ext cx="3517996" cy="2010031"/>
          </a:xfrm>
          <a:prstGeom prst="roundRect">
            <a:avLst>
              <a:gd name="adj" fmla="val 7406"/>
            </a:avLst>
          </a:prstGeom>
          <a:ln/>
        </p:spPr>
      </p:pic>
    </p:spTree>
    <p:extLst>
      <p:ext uri="{BB962C8B-B14F-4D97-AF65-F5344CB8AC3E}">
        <p14:creationId xmlns:p14="http://schemas.microsoft.com/office/powerpoint/2010/main" val="1227523920"/>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5" name="Google Shape;609;p38">
            <a:extLst>
              <a:ext uri="{FF2B5EF4-FFF2-40B4-BE49-F238E27FC236}">
                <a16:creationId xmlns:a16="http://schemas.microsoft.com/office/drawing/2014/main" id="{93250F23-BADB-4F29-AB36-AEBEF0D2FB16}"/>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3" name="Subtitle 2">
            <a:extLst>
              <a:ext uri="{FF2B5EF4-FFF2-40B4-BE49-F238E27FC236}">
                <a16:creationId xmlns:a16="http://schemas.microsoft.com/office/drawing/2014/main" id="{C9F6774A-C156-4447-A41E-BA932311CB85}"/>
              </a:ext>
            </a:extLst>
          </p:cNvPr>
          <p:cNvSpPr>
            <a:spLocks noGrp="1"/>
          </p:cNvSpPr>
          <p:nvPr>
            <p:ph type="subTitle" idx="1"/>
          </p:nvPr>
        </p:nvSpPr>
        <p:spPr>
          <a:xfrm rot="-259">
            <a:off x="412753" y="1360463"/>
            <a:ext cx="2628897" cy="2608315"/>
          </a:xfrm>
        </p:spPr>
        <p:txBody>
          <a:bodyPr/>
          <a:lstStyle/>
          <a:p>
            <a:pPr marL="139700" indent="0">
              <a:buNone/>
            </a:pPr>
            <a:r>
              <a:rPr lang="en-US" b="1" i="1"/>
              <a:t>* </a:t>
            </a:r>
            <a:r>
              <a:rPr lang="vi-VN" b="1" i="1"/>
              <a:t>Business rule:</a:t>
            </a:r>
            <a:r>
              <a:rPr lang="vi-VN"/>
              <a:t> Không có.</a:t>
            </a:r>
            <a:endParaRPr lang="en-US"/>
          </a:p>
          <a:p>
            <a:pPr marL="139700" indent="0">
              <a:buNone/>
            </a:pPr>
            <a:endParaRPr lang="en-US"/>
          </a:p>
          <a:p>
            <a:pPr marL="139700" indent="0">
              <a:buNone/>
            </a:pPr>
            <a:r>
              <a:rPr lang="en-US" b="1"/>
              <a:t>*</a:t>
            </a:r>
            <a:r>
              <a:rPr lang="en-US"/>
              <a:t> </a:t>
            </a:r>
            <a:r>
              <a:rPr lang="vi-VN" b="1" i="1"/>
              <a:t>Yêu cầu phi chức năng:</a:t>
            </a:r>
            <a:r>
              <a:rPr lang="vi-VN"/>
              <a:t> Không có.</a:t>
            </a:r>
            <a:endParaRPr lang="en-US"/>
          </a:p>
          <a:p>
            <a:pPr marL="139700" indent="0">
              <a:buNone/>
            </a:pPr>
            <a:r>
              <a:rPr lang="vi-VN"/>
              <a:t>	</a:t>
            </a:r>
            <a:endParaRPr lang="en-US"/>
          </a:p>
          <a:p>
            <a:pPr marL="139700" indent="0">
              <a:buNone/>
            </a:pPr>
            <a:r>
              <a:rPr lang="en-US" b="1" i="1"/>
              <a:t>* </a:t>
            </a:r>
            <a:r>
              <a:rPr lang="vi-VN" b="1" i="1"/>
              <a:t>Extension point:</a:t>
            </a:r>
            <a:r>
              <a:rPr lang="vi-VN" b="1"/>
              <a:t> </a:t>
            </a:r>
            <a:r>
              <a:rPr lang="vi-VN"/>
              <a:t>Không có.</a:t>
            </a:r>
            <a:endParaRPr lang="en-US"/>
          </a:p>
        </p:txBody>
      </p:sp>
      <p:pic>
        <p:nvPicPr>
          <p:cNvPr id="6" name="image138.png" descr="Diagram&#10;&#10;Description automatically generated">
            <a:extLst>
              <a:ext uri="{FF2B5EF4-FFF2-40B4-BE49-F238E27FC236}">
                <a16:creationId xmlns:a16="http://schemas.microsoft.com/office/drawing/2014/main" id="{C5CCAF82-B85C-4CE1-8096-7B60077A137B}"/>
              </a:ext>
            </a:extLst>
          </p:cNvPr>
          <p:cNvPicPr/>
          <p:nvPr/>
        </p:nvPicPr>
        <p:blipFill>
          <a:blip r:embed="rId3"/>
          <a:srcRect/>
          <a:stretch>
            <a:fillRect/>
          </a:stretch>
        </p:blipFill>
        <p:spPr>
          <a:xfrm>
            <a:off x="2927351" y="1475572"/>
            <a:ext cx="3517996" cy="2010031"/>
          </a:xfrm>
          <a:prstGeom prst="roundRect">
            <a:avLst>
              <a:gd name="adj" fmla="val 7406"/>
            </a:avLst>
          </a:prstGeom>
          <a:ln/>
        </p:spPr>
      </p:pic>
      <p:sp>
        <p:nvSpPr>
          <p:cNvPr id="8" name="Title 4">
            <a:extLst>
              <a:ext uri="{FF2B5EF4-FFF2-40B4-BE49-F238E27FC236}">
                <a16:creationId xmlns:a16="http://schemas.microsoft.com/office/drawing/2014/main" id="{24374E93-E4E2-433F-93EA-EA3D3B143DCF}"/>
              </a:ext>
            </a:extLst>
          </p:cNvPr>
          <p:cNvSpPr txBox="1">
            <a:spLocks/>
          </p:cNvSpPr>
          <p:nvPr/>
        </p:nvSpPr>
        <p:spPr>
          <a:xfrm>
            <a:off x="546088" y="901868"/>
            <a:ext cx="3105162" cy="5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r>
              <a:rPr lang="en-US" sz="1400" i="1"/>
              <a:t>Biểu đồ </a:t>
            </a:r>
            <a:r>
              <a:rPr lang="vi-VN" sz="1400" i="1"/>
              <a:t>1.5.5 Chọn ngôn ngữ</a:t>
            </a:r>
            <a:endParaRPr lang="en-US" sz="1400"/>
          </a:p>
        </p:txBody>
      </p:sp>
    </p:spTree>
    <p:extLst>
      <p:ext uri="{BB962C8B-B14F-4D97-AF65-F5344CB8AC3E}">
        <p14:creationId xmlns:p14="http://schemas.microsoft.com/office/powerpoint/2010/main" val="237479975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77" y="939367"/>
            <a:ext cx="2787650" cy="574200"/>
          </a:xfrm>
        </p:spPr>
        <p:txBody>
          <a:bodyPr/>
          <a:lstStyle/>
          <a:p>
            <a:r>
              <a:rPr lang="vi-VN" sz="1600" i="1"/>
              <a:t>Biểu đồ 1.5.</a:t>
            </a:r>
            <a:r>
              <a:rPr lang="en-US" sz="1600" i="1"/>
              <a:t>6 Đăng ký subcription</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498973" y="1513569"/>
            <a:ext cx="2940043" cy="2795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tả:</a:t>
            </a:r>
            <a:r>
              <a:rPr lang="vi-VN">
                <a:solidFill>
                  <a:schemeClr val="tx1"/>
                </a:solidFill>
              </a:rPr>
              <a:t> Người dùng mua gói subscription để truy cập vào nội dung phim của trang web xem phim trực tuyến.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Tác nhân chính</a:t>
            </a:r>
            <a:r>
              <a:rPr lang="vi-VN">
                <a:solidFill>
                  <a:schemeClr val="tx1"/>
                </a:solidFill>
              </a:rPr>
              <a:t>: Người dùng, hệ thống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spcAft>
                <a:spcPts val="200"/>
              </a:spcAft>
              <a:buNone/>
            </a:pPr>
            <a:r>
              <a:rPr lang="en-US" b="1" i="1">
                <a:solidFill>
                  <a:schemeClr val="tx1"/>
                </a:solidFill>
              </a:rPr>
              <a:t>* </a:t>
            </a:r>
            <a:r>
              <a:rPr lang="vi-VN" b="1" i="1">
                <a:solidFill>
                  <a:schemeClr val="tx1"/>
                </a:solidFill>
              </a:rPr>
              <a:t>Điều kiện kích hoạt ca sử dụng:</a:t>
            </a:r>
            <a:r>
              <a:rPr lang="en-US" b="1" i="1">
                <a:solidFill>
                  <a:schemeClr val="tx1"/>
                </a:solidFill>
              </a:rPr>
              <a:t> </a:t>
            </a:r>
            <a:r>
              <a:rPr lang="vi-VN">
                <a:solidFill>
                  <a:schemeClr val="tx1"/>
                </a:solidFill>
              </a:rPr>
              <a:t>Người dùng muốn mua gói membership online để có thể xem phim trên nền tảng.</a:t>
            </a:r>
            <a:endParaRPr lang="en-US">
              <a:solidFill>
                <a:schemeClr val="tx1"/>
              </a:solidFill>
            </a:endParaRPr>
          </a:p>
          <a:p>
            <a:pPr marL="104771" indent="0">
              <a:spcAft>
                <a:spcPts val="200"/>
              </a:spcAft>
              <a:buNone/>
            </a:pPr>
            <a:r>
              <a:rPr lang="en-US" b="1" i="1">
                <a:solidFill>
                  <a:schemeClr val="tx1"/>
                </a:solidFill>
              </a:rPr>
              <a:t>* </a:t>
            </a:r>
            <a:r>
              <a:rPr lang="vi-VN" b="1" i="1">
                <a:solidFill>
                  <a:schemeClr val="tx1"/>
                </a:solidFill>
              </a:rPr>
              <a:t>Tiền điều kiện:</a:t>
            </a:r>
            <a:r>
              <a:rPr lang="vi-VN">
                <a:solidFill>
                  <a:schemeClr val="tx1"/>
                </a:solidFill>
              </a:rPr>
              <a:t> Người dùng truy cập vào trang web xem phim trực tuyến.</a:t>
            </a:r>
            <a:endParaRPr lang="en-US">
              <a:solidFill>
                <a:schemeClr val="tx1"/>
              </a:solidFill>
            </a:endParaRPr>
          </a:p>
          <a:p>
            <a:pPr marL="104771" indent="0">
              <a:buNone/>
            </a:pPr>
            <a:r>
              <a:rPr lang="en-US" b="1" i="1">
                <a:solidFill>
                  <a:schemeClr val="tx1"/>
                </a:solidFill>
              </a:rPr>
              <a:t>* </a:t>
            </a:r>
            <a:r>
              <a:rPr lang="vi-VN" b="1" i="1">
                <a:solidFill>
                  <a:schemeClr val="tx1"/>
                </a:solidFill>
              </a:rPr>
              <a:t>Hậu điều kiện:</a:t>
            </a:r>
            <a:r>
              <a:rPr lang="vi-VN">
                <a:solidFill>
                  <a:schemeClr val="tx1"/>
                </a:solidFill>
              </a:rPr>
              <a:t> Người dùng có thể bắt đầu truy cập và xem các nội dung phim của trang web xem phim trực tuyến trong thời gian sử dụng của gói subscription mà họ đã mua.</a:t>
            </a:r>
            <a:endParaRPr lang="en-US">
              <a:solidFill>
                <a:schemeClr val="tx1"/>
              </a:solidFill>
            </a:endParaRPr>
          </a:p>
        </p:txBody>
      </p:sp>
      <p:pic>
        <p:nvPicPr>
          <p:cNvPr id="10" name="image115.png" descr="Không có mô tả.">
            <a:extLst>
              <a:ext uri="{FF2B5EF4-FFF2-40B4-BE49-F238E27FC236}">
                <a16:creationId xmlns:a16="http://schemas.microsoft.com/office/drawing/2014/main" id="{296E77B9-15B7-49A3-BF4A-BFFD00E524BA}"/>
              </a:ext>
            </a:extLst>
          </p:cNvPr>
          <p:cNvPicPr/>
          <p:nvPr/>
        </p:nvPicPr>
        <p:blipFill>
          <a:blip r:embed="rId3"/>
          <a:srcRect/>
          <a:stretch>
            <a:fillRect/>
          </a:stretch>
        </p:blipFill>
        <p:spPr>
          <a:xfrm>
            <a:off x="10786" y="814379"/>
            <a:ext cx="3564392" cy="3699517"/>
          </a:xfrm>
          <a:prstGeom prst="roundRect">
            <a:avLst>
              <a:gd name="adj" fmla="val 10153"/>
            </a:avLst>
          </a:prstGeom>
          <a:ln/>
        </p:spPr>
      </p:pic>
    </p:spTree>
    <p:extLst>
      <p:ext uri="{BB962C8B-B14F-4D97-AF65-F5344CB8AC3E}">
        <p14:creationId xmlns:p14="http://schemas.microsoft.com/office/powerpoint/2010/main" val="353050244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498953" y="991777"/>
            <a:ext cx="2940043" cy="3317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sự kiện:</a:t>
            </a:r>
            <a:endParaRPr lang="en-US">
              <a:solidFill>
                <a:schemeClr val="tx1"/>
              </a:solidFill>
            </a:endParaRPr>
          </a:p>
          <a:p>
            <a:pPr marL="104771" indent="0">
              <a:buNone/>
            </a:pPr>
            <a:r>
              <a:rPr lang="vi-VN" b="1" i="1">
                <a:solidFill>
                  <a:schemeClr val="tx1"/>
                </a:solidFill>
              </a:rPr>
              <a:t> </a:t>
            </a:r>
            <a:r>
              <a:rPr lang="en-US" b="1">
                <a:solidFill>
                  <a:schemeClr val="tx1"/>
                </a:solidFill>
              </a:rPr>
              <a:t>- </a:t>
            </a:r>
            <a:r>
              <a:rPr lang="vi-VN" i="1">
                <a:solidFill>
                  <a:schemeClr val="tx1"/>
                </a:solidFill>
              </a:rPr>
              <a:t>Luồng cơ bản:</a:t>
            </a:r>
            <a:endParaRPr lang="en-US">
              <a:solidFill>
                <a:schemeClr val="tx1"/>
              </a:solidFill>
            </a:endParaRPr>
          </a:p>
          <a:p>
            <a:pPr marL="333371" lvl="0" indent="-228600">
              <a:buClr>
                <a:schemeClr val="accent6"/>
              </a:buClr>
              <a:buFont typeface="+mj-lt"/>
              <a:buAutoNum type="arabicPeriod"/>
            </a:pPr>
            <a:r>
              <a:rPr lang="vi-VN">
                <a:solidFill>
                  <a:schemeClr val="tx1"/>
                </a:solidFill>
              </a:rPr>
              <a:t>Người dùng đăng nhập vào tài khoản của mình hoặc tạo tài khoản mới nếu chưa có.</a:t>
            </a:r>
            <a:endParaRPr lang="en-US">
              <a:solidFill>
                <a:schemeClr val="tx1"/>
              </a:solidFill>
            </a:endParaRPr>
          </a:p>
          <a:p>
            <a:pPr marL="333371" lvl="0" indent="-228600">
              <a:buClr>
                <a:schemeClr val="accent6"/>
              </a:buClr>
              <a:buFont typeface="+mj-lt"/>
              <a:buAutoNum type="arabicPeriod"/>
            </a:pPr>
            <a:r>
              <a:rPr lang="vi-VN">
                <a:solidFill>
                  <a:schemeClr val="tx1"/>
                </a:solidFill>
              </a:rPr>
              <a:t>Người dùng chọn chức năng mua gói subscription.</a:t>
            </a:r>
            <a:endParaRPr lang="en-US">
              <a:solidFill>
                <a:schemeClr val="tx1"/>
              </a:solidFill>
            </a:endParaRPr>
          </a:p>
          <a:p>
            <a:pPr marL="333371" lvl="0" indent="-228600">
              <a:buClr>
                <a:schemeClr val="accent6"/>
              </a:buClr>
              <a:buFont typeface="+mj-lt"/>
              <a:buAutoNum type="arabicPeriod"/>
            </a:pPr>
            <a:r>
              <a:rPr lang="vi-VN">
                <a:solidFill>
                  <a:schemeClr val="tx1"/>
                </a:solidFill>
              </a:rPr>
              <a:t>Hệ thống hiển thị thông tin về các gói subscription có sẵn, bao gồm giá cả, thời gian sử dụng và các chức năng đi kèm.</a:t>
            </a:r>
            <a:endParaRPr lang="en-US">
              <a:solidFill>
                <a:schemeClr val="tx1"/>
              </a:solidFill>
            </a:endParaRPr>
          </a:p>
          <a:p>
            <a:pPr marL="333371" lvl="0" indent="-228600">
              <a:buClr>
                <a:schemeClr val="accent6"/>
              </a:buClr>
              <a:buFont typeface="+mj-lt"/>
              <a:buAutoNum type="arabicPeriod"/>
            </a:pPr>
            <a:r>
              <a:rPr lang="vi-VN">
                <a:solidFill>
                  <a:schemeClr val="tx1"/>
                </a:solidFill>
              </a:rPr>
              <a:t>Người dùng chọn gói subscription mà họ muốn mua và nhập thông tin thanh toán của mình.</a:t>
            </a:r>
            <a:endParaRPr lang="en-US">
              <a:solidFill>
                <a:schemeClr val="tx1"/>
              </a:solidFill>
            </a:endParaRPr>
          </a:p>
          <a:p>
            <a:pPr marL="333371" lvl="0" indent="-228600">
              <a:buClr>
                <a:schemeClr val="accent6"/>
              </a:buClr>
              <a:buFont typeface="+mj-lt"/>
              <a:buAutoNum type="arabicPeriod"/>
            </a:pPr>
            <a:r>
              <a:rPr lang="vi-VN">
                <a:solidFill>
                  <a:schemeClr val="tx1"/>
                </a:solidFill>
              </a:rPr>
              <a:t>Hệ thống xác nhận thông tin thanh toán của người dùng và thông báo cho họ về việc mua thành công gói subscription.</a:t>
            </a:r>
            <a:endParaRPr lang="en-US">
              <a:solidFill>
                <a:schemeClr val="tx1"/>
              </a:solidFill>
            </a:endParaRPr>
          </a:p>
          <a:p>
            <a:pPr marL="333371" lvl="0" indent="-228600">
              <a:buClr>
                <a:schemeClr val="accent6"/>
              </a:buClr>
              <a:buFont typeface="+mj-lt"/>
              <a:buAutoNum type="arabicPeriod"/>
            </a:pPr>
            <a:r>
              <a:rPr lang="vi-VN">
                <a:solidFill>
                  <a:schemeClr val="tx1"/>
                </a:solidFill>
              </a:rPr>
              <a:t>Hệ thống cập nhật tài khoản của người dùng và cho phép họ truy cập vào nội dung phim của trang web xem phim trực tuyến.</a:t>
            </a:r>
            <a:endParaRPr lang="en-US">
              <a:solidFill>
                <a:schemeClr val="tx1"/>
              </a:solidFill>
            </a:endParaRPr>
          </a:p>
        </p:txBody>
      </p:sp>
      <p:pic>
        <p:nvPicPr>
          <p:cNvPr id="10" name="image115.png" descr="Không có mô tả.">
            <a:extLst>
              <a:ext uri="{FF2B5EF4-FFF2-40B4-BE49-F238E27FC236}">
                <a16:creationId xmlns:a16="http://schemas.microsoft.com/office/drawing/2014/main" id="{296E77B9-15B7-49A3-BF4A-BFFD00E524BA}"/>
              </a:ext>
            </a:extLst>
          </p:cNvPr>
          <p:cNvPicPr/>
          <p:nvPr/>
        </p:nvPicPr>
        <p:blipFill>
          <a:blip r:embed="rId3"/>
          <a:srcRect/>
          <a:stretch>
            <a:fillRect/>
          </a:stretch>
        </p:blipFill>
        <p:spPr>
          <a:xfrm>
            <a:off x="10786" y="814379"/>
            <a:ext cx="3564392" cy="3699517"/>
          </a:xfrm>
          <a:prstGeom prst="roundRect">
            <a:avLst>
              <a:gd name="adj" fmla="val 10153"/>
            </a:avLst>
          </a:prstGeom>
          <a:ln/>
        </p:spPr>
      </p:pic>
    </p:spTree>
    <p:extLst>
      <p:ext uri="{BB962C8B-B14F-4D97-AF65-F5344CB8AC3E}">
        <p14:creationId xmlns:p14="http://schemas.microsoft.com/office/powerpoint/2010/main" val="14409573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pic>
        <p:nvPicPr>
          <p:cNvPr id="4098" name="Picture 2" descr="Hướng dẫn xử lý và cách ly tại nhà cho bệnh nhân Covid-19 là F0 không triệu  chứng">
            <a:extLst>
              <a:ext uri="{FF2B5EF4-FFF2-40B4-BE49-F238E27FC236}">
                <a16:creationId xmlns:a16="http://schemas.microsoft.com/office/drawing/2014/main" id="{C43D905A-1907-4DCF-B34F-82B2719C29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999"/>
          <a:stretch/>
        </p:blipFill>
        <p:spPr bwMode="auto">
          <a:xfrm>
            <a:off x="1304884" y="1118389"/>
            <a:ext cx="3697038" cy="2780511"/>
          </a:xfrm>
          <a:prstGeom prst="roundRect">
            <a:avLst>
              <a:gd name="adj" fmla="val 9039"/>
            </a:avLst>
          </a:prstGeom>
          <a:noFill/>
          <a:extLst/>
        </p:spPr>
      </p:pic>
    </p:spTree>
    <p:extLst>
      <p:ext uri="{BB962C8B-B14F-4D97-AF65-F5344CB8AC3E}">
        <p14:creationId xmlns:p14="http://schemas.microsoft.com/office/powerpoint/2010/main" val="2933090957"/>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498953" y="991777"/>
            <a:ext cx="2940043" cy="3317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sự kiện:</a:t>
            </a:r>
            <a:endParaRPr lang="en-US" b="1" i="1">
              <a:solidFill>
                <a:schemeClr val="tx1"/>
              </a:solidFill>
            </a:endParaRPr>
          </a:p>
          <a:p>
            <a:pPr marL="104771" indent="0">
              <a:buNone/>
            </a:pPr>
            <a:endParaRPr lang="en-US">
              <a:solidFill>
                <a:schemeClr val="tx1"/>
              </a:solidFill>
            </a:endParaRPr>
          </a:p>
          <a:p>
            <a:pPr marL="104771" indent="0">
              <a:buNone/>
            </a:pPr>
            <a:r>
              <a:rPr lang="en-US" i="1">
                <a:solidFill>
                  <a:schemeClr val="tx1"/>
                </a:solidFill>
              </a:rPr>
              <a:t>- </a:t>
            </a:r>
            <a:r>
              <a:rPr lang="vi-VN" i="1">
                <a:solidFill>
                  <a:schemeClr val="tx1"/>
                </a:solidFill>
              </a:rPr>
              <a:t>Luồng thay thế:</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Luồng ngoại lệ: </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1.1e</a:t>
            </a:r>
            <a:r>
              <a:rPr lang="vi-VN" i="1">
                <a:solidFill>
                  <a:schemeClr val="tx1"/>
                </a:solidFill>
              </a:rPr>
              <a:t>  </a:t>
            </a:r>
            <a:r>
              <a:rPr lang="vi-VN">
                <a:solidFill>
                  <a:schemeClr val="tx1"/>
                </a:solidFill>
              </a:rPr>
              <a:t>Người dùng không đăng nhập hoặc không tạo tài khoản mới, trong trường hợp này hệ thống sẽ yêu cầu người dùng đăng nhập hoặc tạo tài khoản mới để tiếp tục mua gói subscription.</a:t>
            </a:r>
            <a:endParaRPr lang="en-US">
              <a:solidFill>
                <a:schemeClr val="tx1"/>
              </a:solidFill>
            </a:endParaRPr>
          </a:p>
          <a:p>
            <a:pPr marL="104771" indent="0">
              <a:buNone/>
            </a:pPr>
            <a:r>
              <a:rPr lang="en-US">
                <a:solidFill>
                  <a:schemeClr val="tx1"/>
                </a:solidFill>
              </a:rPr>
              <a:t>     </a:t>
            </a:r>
            <a:r>
              <a:rPr lang="vi-VN">
                <a:solidFill>
                  <a:schemeClr val="tx1"/>
                </a:solidFill>
              </a:rPr>
              <a:t>5.1e  Thông tin thanh toán của người dùng không hợp lệ hoặc không đủ để thực hiện giao dịch,     trong trường hợp này hệ thống sẽ hiển thị thông báo lỗi và yêu cầu người dùng nhập lại thông tin thanh toán.</a:t>
            </a:r>
            <a:endParaRPr lang="en-US">
              <a:solidFill>
                <a:schemeClr val="tx1"/>
              </a:solidFill>
            </a:endParaRPr>
          </a:p>
        </p:txBody>
      </p:sp>
      <p:pic>
        <p:nvPicPr>
          <p:cNvPr id="10" name="image115.png" descr="Không có mô tả.">
            <a:extLst>
              <a:ext uri="{FF2B5EF4-FFF2-40B4-BE49-F238E27FC236}">
                <a16:creationId xmlns:a16="http://schemas.microsoft.com/office/drawing/2014/main" id="{296E77B9-15B7-49A3-BF4A-BFFD00E524BA}"/>
              </a:ext>
            </a:extLst>
          </p:cNvPr>
          <p:cNvPicPr/>
          <p:nvPr/>
        </p:nvPicPr>
        <p:blipFill>
          <a:blip r:embed="rId3"/>
          <a:srcRect/>
          <a:stretch>
            <a:fillRect/>
          </a:stretch>
        </p:blipFill>
        <p:spPr>
          <a:xfrm>
            <a:off x="10786" y="814379"/>
            <a:ext cx="3564392" cy="3699517"/>
          </a:xfrm>
          <a:prstGeom prst="roundRect">
            <a:avLst>
              <a:gd name="adj" fmla="val 10153"/>
            </a:avLst>
          </a:prstGeom>
          <a:ln/>
        </p:spPr>
      </p:pic>
    </p:spTree>
    <p:extLst>
      <p:ext uri="{BB962C8B-B14F-4D97-AF65-F5344CB8AC3E}">
        <p14:creationId xmlns:p14="http://schemas.microsoft.com/office/powerpoint/2010/main" val="113587790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77" y="939367"/>
            <a:ext cx="2787650" cy="574200"/>
          </a:xfrm>
        </p:spPr>
        <p:txBody>
          <a:bodyPr/>
          <a:lstStyle/>
          <a:p>
            <a:r>
              <a:rPr lang="vi-VN" sz="1600" i="1"/>
              <a:t>Biểu đồ 1.5.</a:t>
            </a:r>
            <a:r>
              <a:rPr lang="en-US" sz="1600" i="1"/>
              <a:t>6 Đăng ký subcription</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498973" y="1513569"/>
            <a:ext cx="2940043" cy="2795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pic>
        <p:nvPicPr>
          <p:cNvPr id="10" name="image115.png" descr="Không có mô tả.">
            <a:extLst>
              <a:ext uri="{FF2B5EF4-FFF2-40B4-BE49-F238E27FC236}">
                <a16:creationId xmlns:a16="http://schemas.microsoft.com/office/drawing/2014/main" id="{296E77B9-15B7-49A3-BF4A-BFFD00E524BA}"/>
              </a:ext>
            </a:extLst>
          </p:cNvPr>
          <p:cNvPicPr/>
          <p:nvPr/>
        </p:nvPicPr>
        <p:blipFill>
          <a:blip r:embed="rId3"/>
          <a:srcRect/>
          <a:stretch>
            <a:fillRect/>
          </a:stretch>
        </p:blipFill>
        <p:spPr>
          <a:xfrm>
            <a:off x="10786" y="814379"/>
            <a:ext cx="3564392" cy="3699517"/>
          </a:xfrm>
          <a:prstGeom prst="roundRect">
            <a:avLst>
              <a:gd name="adj" fmla="val 10153"/>
            </a:avLst>
          </a:prstGeom>
          <a:ln/>
        </p:spPr>
      </p:pic>
    </p:spTree>
    <p:extLst>
      <p:ext uri="{BB962C8B-B14F-4D97-AF65-F5344CB8AC3E}">
        <p14:creationId xmlns:p14="http://schemas.microsoft.com/office/powerpoint/2010/main" val="65838187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7 Thanh toán</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5" y="1273125"/>
            <a:ext cx="3058173" cy="3036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Người dùng thanh toán khoản tiền cần trả cho việc mua gói dịch vụ</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dùng,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Trong ca sử dụng mua gói dịch vụ, người dùng chọn chức năng thanh toán.</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lvl="0" indent="0">
              <a:buNone/>
            </a:pPr>
            <a:r>
              <a:rPr lang="en-US">
                <a:solidFill>
                  <a:schemeClr val="tx1"/>
                </a:solidFill>
              </a:rPr>
              <a:t>- </a:t>
            </a:r>
            <a:r>
              <a:rPr lang="vi-VN">
                <a:solidFill>
                  <a:schemeClr val="tx1"/>
                </a:solidFill>
              </a:rPr>
              <a:t>Người dùng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Người dùng đã có tài khoản Paypal hoặc Stripe</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dùng kết nối internet trong suốt ca sử dụng</a:t>
            </a:r>
            <a:endParaRPr lang="en-US">
              <a:solidFill>
                <a:schemeClr val="tx1"/>
              </a:solidFill>
            </a:endParaRPr>
          </a:p>
          <a:p>
            <a:pPr marL="104771" lvl="0" indent="0">
              <a:buNone/>
            </a:pPr>
            <a:r>
              <a:rPr lang="en-US">
                <a:solidFill>
                  <a:schemeClr val="tx1"/>
                </a:solidFill>
              </a:rPr>
              <a:t>- </a:t>
            </a:r>
            <a:r>
              <a:rPr lang="vi-VN">
                <a:solidFill>
                  <a:schemeClr val="tx1"/>
                </a:solidFill>
              </a:rPr>
              <a:t>Người dùng tiến hành thanh toán sau khi chọn gói dịch vụ mong muốn</a:t>
            </a:r>
            <a:endParaRPr lang="en-US">
              <a:solidFill>
                <a:schemeClr val="tx1"/>
              </a:solidFill>
            </a:endParaRPr>
          </a:p>
          <a:p>
            <a:pPr marL="104771" indent="0">
              <a:buNone/>
            </a:pPr>
            <a:r>
              <a:rPr lang="vi-VN">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Người dùng thanh toán phí dịch vụ thành công.</a:t>
            </a:r>
            <a:endParaRPr lang="en-US">
              <a:solidFill>
                <a:schemeClr val="tx1"/>
              </a:solidFill>
            </a:endParaRPr>
          </a:p>
        </p:txBody>
      </p:sp>
      <p:pic>
        <p:nvPicPr>
          <p:cNvPr id="7" name="image85.png" descr="Diagram&#10;&#10;Description automatically generated">
            <a:extLst>
              <a:ext uri="{FF2B5EF4-FFF2-40B4-BE49-F238E27FC236}">
                <a16:creationId xmlns:a16="http://schemas.microsoft.com/office/drawing/2014/main" id="{6086FC3B-20EB-4C97-9D0C-0151761C1431}"/>
              </a:ext>
            </a:extLst>
          </p:cNvPr>
          <p:cNvPicPr/>
          <p:nvPr/>
        </p:nvPicPr>
        <p:blipFill>
          <a:blip r:embed="rId3"/>
          <a:srcRect/>
          <a:stretch>
            <a:fillRect/>
          </a:stretch>
        </p:blipFill>
        <p:spPr>
          <a:xfrm>
            <a:off x="370713" y="760741"/>
            <a:ext cx="3058287" cy="4301278"/>
          </a:xfrm>
          <a:prstGeom prst="roundRect">
            <a:avLst>
              <a:gd name="adj" fmla="val 7650"/>
            </a:avLst>
          </a:prstGeom>
          <a:ln/>
        </p:spPr>
      </p:pic>
    </p:spTree>
    <p:extLst>
      <p:ext uri="{BB962C8B-B14F-4D97-AF65-F5344CB8AC3E}">
        <p14:creationId xmlns:p14="http://schemas.microsoft.com/office/powerpoint/2010/main" val="263515898"/>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7 Thanh toán</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5" y="1273125"/>
            <a:ext cx="3058173" cy="3036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300"/>
              </a:spcAft>
              <a:buNone/>
            </a:pPr>
            <a:r>
              <a:rPr lang="en-US" i="1">
                <a:solidFill>
                  <a:schemeClr val="tx1"/>
                </a:solidFill>
              </a:rPr>
              <a:t> - </a:t>
            </a:r>
            <a:r>
              <a:rPr lang="vi-VN" i="1">
                <a:solidFill>
                  <a:schemeClr val="tx1"/>
                </a:solidFill>
              </a:rPr>
              <a:t>Luồng cơ bản:</a:t>
            </a:r>
            <a:endParaRPr lang="en-US">
              <a:solidFill>
                <a:schemeClr val="tx1"/>
              </a:solidFill>
            </a:endParaRPr>
          </a:p>
          <a:p>
            <a:pPr marL="104771" indent="0">
              <a:buNone/>
            </a:pPr>
            <a:r>
              <a:rPr lang="vi-VN" sz="1400">
                <a:solidFill>
                  <a:schemeClr val="tx1"/>
                </a:solidFill>
              </a:rPr>
              <a:t>1. </a:t>
            </a:r>
            <a:r>
              <a:rPr lang="vi-VN">
                <a:solidFill>
                  <a:schemeClr val="tx1"/>
                </a:solidFill>
              </a:rPr>
              <a:t>Người dùng tiến hành thanh toán gói dịch vụ</a:t>
            </a:r>
            <a:endParaRPr lang="en-US">
              <a:solidFill>
                <a:schemeClr val="tx1"/>
              </a:solidFill>
            </a:endParaRPr>
          </a:p>
          <a:p>
            <a:pPr marL="104771" indent="0">
              <a:buNone/>
            </a:pPr>
            <a:r>
              <a:rPr lang="vi-VN" sz="1400">
                <a:solidFill>
                  <a:schemeClr val="tx1"/>
                </a:solidFill>
              </a:rPr>
              <a:t>2. </a:t>
            </a:r>
            <a:r>
              <a:rPr lang="vi-VN">
                <a:solidFill>
                  <a:schemeClr val="tx1"/>
                </a:solidFill>
              </a:rPr>
              <a:t>Hệ thống hiển thị các cổng thanh toán trực tuyến cho người dùng lựa chọn.</a:t>
            </a:r>
            <a:endParaRPr lang="en-US">
              <a:solidFill>
                <a:schemeClr val="tx1"/>
              </a:solidFill>
            </a:endParaRPr>
          </a:p>
          <a:p>
            <a:pPr marL="104771" indent="0">
              <a:buNone/>
            </a:pPr>
            <a:r>
              <a:rPr lang="vi-VN" sz="1400">
                <a:solidFill>
                  <a:schemeClr val="tx1"/>
                </a:solidFill>
              </a:rPr>
              <a:t>3. </a:t>
            </a:r>
            <a:r>
              <a:rPr lang="vi-VN">
                <a:solidFill>
                  <a:schemeClr val="tx1"/>
                </a:solidFill>
              </a:rPr>
              <a:t>Người dùng chọn cổng thanh toán.</a:t>
            </a:r>
            <a:endParaRPr lang="en-US">
              <a:solidFill>
                <a:schemeClr val="tx1"/>
              </a:solidFill>
            </a:endParaRPr>
          </a:p>
          <a:p>
            <a:pPr marL="104771" indent="0">
              <a:buNone/>
            </a:pPr>
            <a:r>
              <a:rPr lang="vi-VN" sz="1400">
                <a:solidFill>
                  <a:schemeClr val="tx1"/>
                </a:solidFill>
              </a:rPr>
              <a:t>4. </a:t>
            </a:r>
            <a:r>
              <a:rPr lang="vi-VN">
                <a:solidFill>
                  <a:schemeClr val="tx1"/>
                </a:solidFill>
              </a:rPr>
              <a:t>Hệ thống chuyển hướng người dùng sang trang thanh toán của PayPal hoặc Stripe để thanh toán.</a:t>
            </a:r>
            <a:endParaRPr lang="en-US">
              <a:solidFill>
                <a:schemeClr val="tx1"/>
              </a:solidFill>
            </a:endParaRPr>
          </a:p>
          <a:p>
            <a:pPr marL="104771" indent="0">
              <a:buNone/>
            </a:pPr>
            <a:r>
              <a:rPr lang="vi-VN" sz="1400">
                <a:solidFill>
                  <a:schemeClr val="tx1"/>
                </a:solidFill>
              </a:rPr>
              <a:t>5. </a:t>
            </a:r>
            <a:r>
              <a:rPr lang="vi-VN">
                <a:solidFill>
                  <a:schemeClr val="tx1"/>
                </a:solidFill>
              </a:rPr>
              <a:t>Người dùng nhập thông tin và xác nhận thanh toán.</a:t>
            </a:r>
            <a:endParaRPr lang="en-US">
              <a:solidFill>
                <a:schemeClr val="tx1"/>
              </a:solidFill>
            </a:endParaRPr>
          </a:p>
          <a:p>
            <a:pPr marL="104771" indent="0">
              <a:buNone/>
            </a:pPr>
            <a:r>
              <a:rPr lang="vi-VN" sz="1400">
                <a:solidFill>
                  <a:schemeClr val="tx1"/>
                </a:solidFill>
              </a:rPr>
              <a:t>6. </a:t>
            </a:r>
            <a:r>
              <a:rPr lang="vi-VN">
                <a:solidFill>
                  <a:schemeClr val="tx1"/>
                </a:solidFill>
              </a:rPr>
              <a:t>Hệ thống xác nhận thông tin chính xác.</a:t>
            </a:r>
            <a:endParaRPr lang="en-US">
              <a:solidFill>
                <a:schemeClr val="tx1"/>
              </a:solidFill>
            </a:endParaRPr>
          </a:p>
          <a:p>
            <a:pPr marL="104771" indent="0">
              <a:buNone/>
            </a:pPr>
            <a:r>
              <a:rPr lang="vi-VN" sz="1400">
                <a:solidFill>
                  <a:schemeClr val="tx1"/>
                </a:solidFill>
              </a:rPr>
              <a:t>7. </a:t>
            </a:r>
            <a:r>
              <a:rPr lang="vi-VN">
                <a:solidFill>
                  <a:schemeClr val="tx1"/>
                </a:solidFill>
              </a:rPr>
              <a:t>Hệ thống xác nhận và thông báo thanh toán thành công</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7" name="image85.png" descr="Diagram&#10;&#10;Description automatically generated">
            <a:extLst>
              <a:ext uri="{FF2B5EF4-FFF2-40B4-BE49-F238E27FC236}">
                <a16:creationId xmlns:a16="http://schemas.microsoft.com/office/drawing/2014/main" id="{6086FC3B-20EB-4C97-9D0C-0151761C1431}"/>
              </a:ext>
            </a:extLst>
          </p:cNvPr>
          <p:cNvPicPr/>
          <p:nvPr/>
        </p:nvPicPr>
        <p:blipFill>
          <a:blip r:embed="rId3"/>
          <a:srcRect/>
          <a:stretch>
            <a:fillRect/>
          </a:stretch>
        </p:blipFill>
        <p:spPr>
          <a:xfrm>
            <a:off x="370713" y="760741"/>
            <a:ext cx="3058287" cy="4301278"/>
          </a:xfrm>
          <a:prstGeom prst="roundRect">
            <a:avLst>
              <a:gd name="adj" fmla="val 7650"/>
            </a:avLst>
          </a:prstGeom>
          <a:ln/>
        </p:spPr>
      </p:pic>
    </p:spTree>
    <p:extLst>
      <p:ext uri="{BB962C8B-B14F-4D97-AF65-F5344CB8AC3E}">
        <p14:creationId xmlns:p14="http://schemas.microsoft.com/office/powerpoint/2010/main" val="414070315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7 Thanh toán</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3" y="1273125"/>
            <a:ext cx="3058175" cy="3036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600"/>
              </a:spcBef>
              <a:spcAft>
                <a:spcPts val="300"/>
              </a:spcAft>
              <a:buNone/>
            </a:pPr>
            <a:r>
              <a:rPr lang="en-US" i="1">
                <a:solidFill>
                  <a:schemeClr val="tx1"/>
                </a:solidFill>
              </a:rPr>
              <a:t>- </a:t>
            </a:r>
            <a:r>
              <a:rPr lang="vi-VN" i="1">
                <a:solidFill>
                  <a:schemeClr val="tx1"/>
                </a:solidFill>
              </a:rPr>
              <a:t>Luồng thay thế</a:t>
            </a:r>
            <a:r>
              <a:rPr lang="vi-VN">
                <a:solidFill>
                  <a:schemeClr val="tx1"/>
                </a:solidFill>
              </a:rPr>
              <a:t>: Không có</a:t>
            </a:r>
            <a:endParaRPr lang="en-US">
              <a:solidFill>
                <a:schemeClr val="tx1"/>
              </a:solidFill>
            </a:endParaRPr>
          </a:p>
          <a:p>
            <a:pPr marL="104771" indent="0">
              <a:spcBef>
                <a:spcPts val="300"/>
              </a:spcBef>
              <a:spcAft>
                <a:spcPts val="300"/>
              </a:spcAft>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6.1e Hệ thống ghi nhận thông tin không chính xác và yêu cầu người dùng nhập lại.</a:t>
            </a:r>
            <a:endParaRPr lang="en-US">
              <a:solidFill>
                <a:schemeClr val="tx1"/>
              </a:solidFill>
            </a:endParaRPr>
          </a:p>
          <a:p>
            <a:pPr marL="104771" indent="0">
              <a:buNone/>
            </a:pPr>
            <a:r>
              <a:rPr lang="vi-VN">
                <a:solidFill>
                  <a:schemeClr val="tx1"/>
                </a:solidFill>
              </a:rPr>
              <a:t>      7.1e Nếu số tiền trong tài khoản không đủ thì hệ thống sẽ hiển thị thông báo thanh toán thất bại và thoát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7" name="image85.png" descr="Diagram&#10;&#10;Description automatically generated">
            <a:extLst>
              <a:ext uri="{FF2B5EF4-FFF2-40B4-BE49-F238E27FC236}">
                <a16:creationId xmlns:a16="http://schemas.microsoft.com/office/drawing/2014/main" id="{6086FC3B-20EB-4C97-9D0C-0151761C1431}"/>
              </a:ext>
            </a:extLst>
          </p:cNvPr>
          <p:cNvPicPr/>
          <p:nvPr/>
        </p:nvPicPr>
        <p:blipFill>
          <a:blip r:embed="rId3"/>
          <a:srcRect/>
          <a:stretch>
            <a:fillRect/>
          </a:stretch>
        </p:blipFill>
        <p:spPr>
          <a:xfrm>
            <a:off x="370713" y="760741"/>
            <a:ext cx="3058287" cy="4301278"/>
          </a:xfrm>
          <a:prstGeom prst="roundRect">
            <a:avLst>
              <a:gd name="adj" fmla="val 7650"/>
            </a:avLst>
          </a:prstGeom>
          <a:ln/>
        </p:spPr>
      </p:pic>
    </p:spTree>
    <p:extLst>
      <p:ext uri="{BB962C8B-B14F-4D97-AF65-F5344CB8AC3E}">
        <p14:creationId xmlns:p14="http://schemas.microsoft.com/office/powerpoint/2010/main" val="123666962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8 Thêm phim vào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5" y="1332197"/>
            <a:ext cx="3058175"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Người quản trị viên thêm phim (phim lẻ/ chương trình truyền hình) vào cơ sở dữ liệu</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Người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Người quản trị viên ấn thêm phim lẻ hoặc chương trình truyền hình vào danh sách</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r>
              <a:rPr lang="en-US" b="1" i="1">
                <a:solidFill>
                  <a:schemeClr val="tx1"/>
                </a:solidFill>
              </a:rPr>
              <a:t> </a:t>
            </a:r>
          </a:p>
          <a:p>
            <a:pPr marL="104771" indent="0">
              <a:buNone/>
            </a:pPr>
            <a:r>
              <a:rPr lang="en-US" b="1" i="1">
                <a:solidFill>
                  <a:schemeClr val="tx1"/>
                </a:solidFill>
              </a:rPr>
              <a:t>- </a:t>
            </a:r>
            <a:r>
              <a:rPr lang="vi-VN">
                <a:solidFill>
                  <a:schemeClr val="tx1"/>
                </a:solidFill>
              </a:rPr>
              <a:t>Người 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quản trị viên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Cơ sở dữ liệu phim lẻ hoặc chương trình truyền hình được cập nhật theo yêu cầu</a:t>
            </a:r>
            <a:endParaRPr lang="en-US">
              <a:solidFill>
                <a:schemeClr val="tx1"/>
              </a:solidFill>
            </a:endParaRPr>
          </a:p>
        </p:txBody>
      </p:sp>
      <p:pic>
        <p:nvPicPr>
          <p:cNvPr id="10" name="image139.png">
            <a:extLst>
              <a:ext uri="{FF2B5EF4-FFF2-40B4-BE49-F238E27FC236}">
                <a16:creationId xmlns:a16="http://schemas.microsoft.com/office/drawing/2014/main" id="{35DDE921-DA4F-4E5C-A817-80ABCD340FB0}"/>
              </a:ext>
            </a:extLst>
          </p:cNvPr>
          <p:cNvPicPr/>
          <p:nvPr/>
        </p:nvPicPr>
        <p:blipFill>
          <a:blip r:embed="rId3"/>
          <a:srcRect/>
          <a:stretch>
            <a:fillRect/>
          </a:stretch>
        </p:blipFill>
        <p:spPr>
          <a:xfrm>
            <a:off x="562120" y="0"/>
            <a:ext cx="2821605" cy="5143500"/>
          </a:xfrm>
          <a:prstGeom prst="roundRect">
            <a:avLst>
              <a:gd name="adj" fmla="val 2365"/>
            </a:avLst>
          </a:prstGeom>
          <a:ln/>
        </p:spPr>
      </p:pic>
    </p:spTree>
    <p:extLst>
      <p:ext uri="{BB962C8B-B14F-4D97-AF65-F5344CB8AC3E}">
        <p14:creationId xmlns:p14="http://schemas.microsoft.com/office/powerpoint/2010/main" val="118413477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8 Thêm phim vào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600"/>
              </a:spcAft>
              <a:buNone/>
            </a:pPr>
            <a:r>
              <a:rPr lang="en-US">
                <a:solidFill>
                  <a:schemeClr val="tx1"/>
                </a:solidFill>
              </a:rPr>
              <a:t>-</a:t>
            </a:r>
            <a:r>
              <a:rPr lang="vi-VN">
                <a:solidFill>
                  <a:schemeClr val="tx1"/>
                </a:solidFill>
              </a:rPr>
              <a:t> </a:t>
            </a:r>
            <a:r>
              <a:rPr lang="vi-VN" i="1">
                <a:solidFill>
                  <a:schemeClr val="tx1"/>
                </a:solidFill>
              </a:rPr>
              <a:t>Luồng cơ bản:</a:t>
            </a:r>
            <a:endParaRPr lang="en-US">
              <a:solidFill>
                <a:schemeClr val="tx1"/>
              </a:solidFill>
            </a:endParaRPr>
          </a:p>
          <a:p>
            <a:pPr marL="104771" indent="0">
              <a:buNone/>
            </a:pPr>
            <a:r>
              <a:rPr lang="vi-VN" sz="1200">
                <a:solidFill>
                  <a:schemeClr val="tx1"/>
                </a:solidFill>
              </a:rPr>
              <a:t>1. </a:t>
            </a:r>
            <a:r>
              <a:rPr lang="vi-VN">
                <a:solidFill>
                  <a:schemeClr val="tx1"/>
                </a:solidFill>
              </a:rPr>
              <a:t>Người quản trị viên chọn chức năng thêm phim lẻ</a:t>
            </a:r>
            <a:endParaRPr lang="en-US">
              <a:solidFill>
                <a:schemeClr val="tx1"/>
              </a:solidFill>
            </a:endParaRPr>
          </a:p>
          <a:p>
            <a:pPr marL="104771" indent="0">
              <a:buNone/>
            </a:pPr>
            <a:r>
              <a:rPr lang="vi-VN" sz="1200">
                <a:solidFill>
                  <a:schemeClr val="tx1"/>
                </a:solidFill>
              </a:rPr>
              <a:t>2. </a:t>
            </a:r>
            <a:r>
              <a:rPr lang="vi-VN">
                <a:solidFill>
                  <a:schemeClr val="tx1"/>
                </a:solidFill>
              </a:rPr>
              <a:t>Người quản trị viên điền tên phim </a:t>
            </a:r>
            <a:endParaRPr lang="en-US">
              <a:solidFill>
                <a:schemeClr val="tx1"/>
              </a:solidFill>
            </a:endParaRPr>
          </a:p>
          <a:p>
            <a:pPr marL="104771" indent="0">
              <a:buNone/>
            </a:pPr>
            <a:r>
              <a:rPr lang="vi-VN" sz="1200">
                <a:solidFill>
                  <a:schemeClr val="tx1"/>
                </a:solidFill>
              </a:rPr>
              <a:t>3.</a:t>
            </a:r>
            <a:r>
              <a:rPr lang="vi-VN">
                <a:solidFill>
                  <a:schemeClr val="tx1"/>
                </a:solidFill>
              </a:rPr>
              <a:t> Người quản trị viên điền URL của Trailer phim</a:t>
            </a:r>
            <a:endParaRPr lang="en-US">
              <a:solidFill>
                <a:schemeClr val="tx1"/>
              </a:solidFill>
            </a:endParaRPr>
          </a:p>
          <a:p>
            <a:pPr marL="104771" indent="0">
              <a:buNone/>
            </a:pPr>
            <a:r>
              <a:rPr lang="en-US" sz="1200">
                <a:solidFill>
                  <a:schemeClr val="tx1"/>
                </a:solidFill>
              </a:rPr>
              <a:t>4</a:t>
            </a:r>
            <a:r>
              <a:rPr lang="vi-VN" sz="1200">
                <a:solidFill>
                  <a:schemeClr val="tx1"/>
                </a:solidFill>
              </a:rPr>
              <a:t>. </a:t>
            </a:r>
            <a:r>
              <a:rPr lang="vi-VN">
                <a:solidFill>
                  <a:schemeClr val="tx1"/>
                </a:solidFill>
              </a:rPr>
              <a:t>Người quản trị viên điền URL của Phim</a:t>
            </a:r>
            <a:endParaRPr lang="en-US">
              <a:solidFill>
                <a:schemeClr val="tx1"/>
              </a:solidFill>
            </a:endParaRPr>
          </a:p>
          <a:p>
            <a:pPr marL="104771" indent="0">
              <a:buNone/>
            </a:pPr>
            <a:r>
              <a:rPr lang="vi-VN" sz="1200">
                <a:solidFill>
                  <a:schemeClr val="tx1"/>
                </a:solidFill>
              </a:rPr>
              <a:t>5.</a:t>
            </a:r>
            <a:r>
              <a:rPr lang="vi-VN">
                <a:solidFill>
                  <a:schemeClr val="tx1"/>
                </a:solidFill>
              </a:rPr>
              <a:t> Người quản trị viên điền mô tả của phim</a:t>
            </a:r>
            <a:endParaRPr lang="en-US">
              <a:solidFill>
                <a:schemeClr val="tx1"/>
              </a:solidFill>
            </a:endParaRPr>
          </a:p>
          <a:p>
            <a:pPr marL="104771" indent="0">
              <a:buNone/>
            </a:pPr>
            <a:r>
              <a:rPr lang="vi-VN" sz="1200">
                <a:solidFill>
                  <a:schemeClr val="tx1"/>
                </a:solidFill>
              </a:rPr>
              <a:t>6.</a:t>
            </a:r>
            <a:r>
              <a:rPr lang="vi-VN">
                <a:solidFill>
                  <a:schemeClr val="tx1"/>
                </a:solidFill>
              </a:rPr>
              <a:t> Người quản trị viên điền các thông tin thành phần: Đạo diễn, diễn viên, quốc gia, thể loại</a:t>
            </a:r>
            <a:endParaRPr lang="en-US">
              <a:solidFill>
                <a:schemeClr val="tx1"/>
              </a:solidFill>
            </a:endParaRPr>
          </a:p>
          <a:p>
            <a:pPr marL="104771" indent="0">
              <a:buNone/>
            </a:pPr>
            <a:r>
              <a:rPr lang="vi-VN" sz="1200">
                <a:solidFill>
                  <a:schemeClr val="tx1"/>
                </a:solidFill>
              </a:rPr>
              <a:t>7.</a:t>
            </a:r>
            <a:r>
              <a:rPr lang="vi-VN">
                <a:solidFill>
                  <a:schemeClr val="tx1"/>
                </a:solidFill>
              </a:rPr>
              <a:t> Người quản trị viên điền năm phát hành và rating của phim</a:t>
            </a:r>
            <a:endParaRPr lang="en-US">
              <a:solidFill>
                <a:schemeClr val="tx1"/>
              </a:solidFill>
            </a:endParaRPr>
          </a:p>
          <a:p>
            <a:pPr marL="104771" indent="0">
              <a:buNone/>
            </a:pPr>
            <a:r>
              <a:rPr lang="vi-VN" sz="1200">
                <a:solidFill>
                  <a:schemeClr val="tx1"/>
                </a:solidFill>
              </a:rPr>
              <a:t>8. </a:t>
            </a:r>
            <a:r>
              <a:rPr lang="vi-VN">
                <a:solidFill>
                  <a:schemeClr val="tx1"/>
                </a:solidFill>
              </a:rPr>
              <a:t>Người quản trị viên điền xác nhận thêm phim vào cơ sở dữ liệu</a:t>
            </a:r>
            <a:endParaRPr lang="en-US">
              <a:solidFill>
                <a:schemeClr val="tx1"/>
              </a:solidFill>
            </a:endParaRPr>
          </a:p>
        </p:txBody>
      </p:sp>
      <p:pic>
        <p:nvPicPr>
          <p:cNvPr id="10" name="image139.png">
            <a:extLst>
              <a:ext uri="{FF2B5EF4-FFF2-40B4-BE49-F238E27FC236}">
                <a16:creationId xmlns:a16="http://schemas.microsoft.com/office/drawing/2014/main" id="{35DDE921-DA4F-4E5C-A817-80ABCD340FB0}"/>
              </a:ext>
            </a:extLst>
          </p:cNvPr>
          <p:cNvPicPr/>
          <p:nvPr/>
        </p:nvPicPr>
        <p:blipFill>
          <a:blip r:embed="rId3"/>
          <a:srcRect/>
          <a:stretch>
            <a:fillRect/>
          </a:stretch>
        </p:blipFill>
        <p:spPr>
          <a:xfrm>
            <a:off x="562120" y="0"/>
            <a:ext cx="2821605" cy="5143500"/>
          </a:xfrm>
          <a:prstGeom prst="roundRect">
            <a:avLst>
              <a:gd name="adj" fmla="val 2365"/>
            </a:avLst>
          </a:prstGeom>
          <a:ln/>
        </p:spPr>
      </p:pic>
    </p:spTree>
    <p:extLst>
      <p:ext uri="{BB962C8B-B14F-4D97-AF65-F5344CB8AC3E}">
        <p14:creationId xmlns:p14="http://schemas.microsoft.com/office/powerpoint/2010/main" val="2942787260"/>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8 Thêm phim vào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spcAft>
                <a:spcPts val="600"/>
              </a:spcAft>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buNone/>
            </a:pPr>
            <a:r>
              <a:rPr lang="en-US" i="1">
                <a:solidFill>
                  <a:schemeClr val="tx1"/>
                </a:solidFill>
              </a:rPr>
              <a:t>- </a:t>
            </a:r>
            <a:r>
              <a:rPr lang="vi-VN" i="1">
                <a:solidFill>
                  <a:schemeClr val="tx1"/>
                </a:solidFill>
              </a:rPr>
              <a:t>Luồng thay thế</a:t>
            </a:r>
            <a:r>
              <a:rPr lang="vi-VN">
                <a:solidFill>
                  <a:schemeClr val="tx1"/>
                </a:solidFill>
              </a:rPr>
              <a:t>:  </a:t>
            </a:r>
            <a:endParaRPr lang="en-US">
              <a:solidFill>
                <a:schemeClr val="tx1"/>
              </a:solidFill>
            </a:endParaRPr>
          </a:p>
          <a:p>
            <a:pPr marL="104771" indent="0">
              <a:buNone/>
            </a:pPr>
            <a:r>
              <a:rPr lang="en-US">
                <a:solidFill>
                  <a:schemeClr val="tx1"/>
                </a:solidFill>
              </a:rPr>
              <a:t>  </a:t>
            </a:r>
            <a:r>
              <a:rPr lang="vi-VN">
                <a:solidFill>
                  <a:schemeClr val="tx1"/>
                </a:solidFill>
              </a:rPr>
              <a:t> </a:t>
            </a:r>
            <a:r>
              <a:rPr lang="en-US">
                <a:solidFill>
                  <a:schemeClr val="tx1"/>
                </a:solidFill>
              </a:rPr>
              <a:t>  </a:t>
            </a:r>
            <a:r>
              <a:rPr lang="vi-VN">
                <a:solidFill>
                  <a:schemeClr val="tx1"/>
                </a:solidFill>
              </a:rPr>
              <a:t>1.1a.  Thay vì thêm phim lẻ, người quản trị viên chọn chức năng thêm chương trình truyền hình </a:t>
            </a:r>
            <a:endParaRPr lang="en-US">
              <a:solidFill>
                <a:schemeClr val="tx1"/>
              </a:solidFill>
            </a:endParaRPr>
          </a:p>
          <a:p>
            <a:pPr marL="104771" indent="0">
              <a:buNone/>
            </a:pPr>
            <a:r>
              <a:rPr lang="en-US">
                <a:solidFill>
                  <a:schemeClr val="tx1"/>
                </a:solidFill>
              </a:rPr>
              <a:t>     </a:t>
            </a:r>
            <a:r>
              <a:rPr lang="vi-VN">
                <a:solidFill>
                  <a:schemeClr val="tx1"/>
                </a:solidFill>
              </a:rPr>
              <a:t>3.1a.  Nếu đang thêm chương trình truyền hình, người quản trị viên sẽ thay đổi Seasons (Mùa) và Episodes (Tập) (kèm theo URL của tập) trong chương trình truyền hình đó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8.1e. </a:t>
            </a:r>
            <a:r>
              <a:rPr lang="vi-VN" i="1">
                <a:solidFill>
                  <a:schemeClr val="tx1"/>
                </a:solidFill>
              </a:rPr>
              <a:t> </a:t>
            </a:r>
            <a:r>
              <a:rPr lang="vi-VN">
                <a:solidFill>
                  <a:schemeClr val="tx1"/>
                </a:solidFill>
              </a:rPr>
              <a:t>Nếu người quản trị viên nhập sai thông tin, hệ thống yêu cầu quản trị viên nhập lại các trường không đúng yêu cầu</a:t>
            </a:r>
            <a:endParaRPr lang="en-US">
              <a:solidFill>
                <a:schemeClr val="tx1"/>
              </a:solidFill>
            </a:endParaRPr>
          </a:p>
        </p:txBody>
      </p:sp>
      <p:pic>
        <p:nvPicPr>
          <p:cNvPr id="10" name="image139.png">
            <a:extLst>
              <a:ext uri="{FF2B5EF4-FFF2-40B4-BE49-F238E27FC236}">
                <a16:creationId xmlns:a16="http://schemas.microsoft.com/office/drawing/2014/main" id="{35DDE921-DA4F-4E5C-A817-80ABCD340FB0}"/>
              </a:ext>
            </a:extLst>
          </p:cNvPr>
          <p:cNvPicPr/>
          <p:nvPr/>
        </p:nvPicPr>
        <p:blipFill>
          <a:blip r:embed="rId3"/>
          <a:srcRect/>
          <a:stretch>
            <a:fillRect/>
          </a:stretch>
        </p:blipFill>
        <p:spPr>
          <a:xfrm>
            <a:off x="562120" y="0"/>
            <a:ext cx="2821605" cy="5143500"/>
          </a:xfrm>
          <a:prstGeom prst="roundRect">
            <a:avLst>
              <a:gd name="adj" fmla="val 2365"/>
            </a:avLst>
          </a:prstGeom>
          <a:ln/>
        </p:spPr>
      </p:pic>
    </p:spTree>
    <p:extLst>
      <p:ext uri="{BB962C8B-B14F-4D97-AF65-F5344CB8AC3E}">
        <p14:creationId xmlns:p14="http://schemas.microsoft.com/office/powerpoint/2010/main" val="238913115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8 Thêm phim vào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pic>
        <p:nvPicPr>
          <p:cNvPr id="10" name="image139.png">
            <a:extLst>
              <a:ext uri="{FF2B5EF4-FFF2-40B4-BE49-F238E27FC236}">
                <a16:creationId xmlns:a16="http://schemas.microsoft.com/office/drawing/2014/main" id="{35DDE921-DA4F-4E5C-A817-80ABCD340FB0}"/>
              </a:ext>
            </a:extLst>
          </p:cNvPr>
          <p:cNvPicPr/>
          <p:nvPr/>
        </p:nvPicPr>
        <p:blipFill>
          <a:blip r:embed="rId3"/>
          <a:srcRect/>
          <a:stretch>
            <a:fillRect/>
          </a:stretch>
        </p:blipFill>
        <p:spPr>
          <a:xfrm>
            <a:off x="562120" y="0"/>
            <a:ext cx="2821605" cy="5143500"/>
          </a:xfrm>
          <a:prstGeom prst="roundRect">
            <a:avLst>
              <a:gd name="adj" fmla="val 2365"/>
            </a:avLst>
          </a:prstGeom>
          <a:ln/>
        </p:spPr>
      </p:pic>
    </p:spTree>
    <p:extLst>
      <p:ext uri="{BB962C8B-B14F-4D97-AF65-F5344CB8AC3E}">
        <p14:creationId xmlns:p14="http://schemas.microsoft.com/office/powerpoint/2010/main" val="215731541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9 Xoá phim khỏi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6" y="1332195"/>
            <a:ext cx="3100374"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tả:</a:t>
            </a:r>
            <a:r>
              <a:rPr lang="en-US" b="1" i="1">
                <a:solidFill>
                  <a:schemeClr val="tx1"/>
                </a:solidFill>
              </a:rPr>
              <a:t> </a:t>
            </a:r>
            <a:r>
              <a:rPr lang="vi-VN">
                <a:solidFill>
                  <a:schemeClr val="tx1"/>
                </a:solidFill>
              </a:rPr>
              <a:t>Người quản trị viên xóa phim hoặc phim truyền hình khỏi cơ sở dữ liệu.</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Người quản trị, Hệ thống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Điều kiện kích hoạt ca sử dụng:</a:t>
            </a:r>
            <a:r>
              <a:rPr lang="en-US" b="1" i="1">
                <a:solidFill>
                  <a:schemeClr val="tx1"/>
                </a:solidFill>
              </a:rPr>
              <a:t> </a:t>
            </a:r>
            <a:r>
              <a:rPr lang="vi-VN">
                <a:solidFill>
                  <a:schemeClr val="tx1"/>
                </a:solidFill>
              </a:rPr>
              <a:t>Người quản trị muốn xóa phim, phim truyền hình khỏi cơ sở dữ liệu.</a:t>
            </a:r>
            <a:endParaRPr lang="en-US">
              <a:solidFill>
                <a:schemeClr val="tx1"/>
              </a:solidFill>
            </a:endParaRPr>
          </a:p>
          <a:p>
            <a:pPr marL="104771" indent="0">
              <a:buNone/>
            </a:pPr>
            <a:r>
              <a:rPr lang="en-US" b="1" i="1">
                <a:solidFill>
                  <a:schemeClr val="tx1"/>
                </a:solidFill>
              </a:rPr>
              <a:t>* </a:t>
            </a:r>
            <a:r>
              <a:rPr lang="vi-VN" b="1" i="1">
                <a:solidFill>
                  <a:schemeClr val="tx1"/>
                </a:solidFill>
              </a:rPr>
              <a:t>Tiền điều kiện:</a:t>
            </a:r>
            <a:endParaRPr lang="en-US" b="1" i="1">
              <a:solidFill>
                <a:schemeClr val="tx1"/>
              </a:solidFill>
            </a:endParaRPr>
          </a:p>
          <a:p>
            <a:pPr marL="104771" indent="0">
              <a:buNone/>
            </a:pPr>
            <a:r>
              <a:rPr lang="en-US" b="1" i="1">
                <a:solidFill>
                  <a:schemeClr val="tx1"/>
                </a:solidFill>
              </a:rPr>
              <a:t>- </a:t>
            </a:r>
            <a:r>
              <a:rPr lang="vi-VN">
                <a:solidFill>
                  <a:schemeClr val="tx1"/>
                </a:solidFill>
              </a:rPr>
              <a:t>Người quản trị đã đăng nhập vào hệ thống.</a:t>
            </a:r>
            <a:endParaRPr lang="en-US">
              <a:solidFill>
                <a:schemeClr val="tx1"/>
              </a:solidFill>
            </a:endParaRPr>
          </a:p>
          <a:p>
            <a:pPr marL="104771" lvl="0" indent="0">
              <a:buNone/>
            </a:pPr>
            <a:r>
              <a:rPr lang="vi-VN">
                <a:solidFill>
                  <a:schemeClr val="tx1"/>
                </a:solidFill>
              </a:rPr>
              <a:t>Thiết bị của người quản trị kết nối Internet trong suốt ca sử dụng.</a:t>
            </a:r>
            <a:endParaRPr lang="en-US">
              <a:solidFill>
                <a:schemeClr val="tx1"/>
              </a:solidFill>
            </a:endParaRPr>
          </a:p>
          <a:p>
            <a:pPr marL="104771" lvl="0" indent="0">
              <a:buNone/>
            </a:pPr>
            <a:r>
              <a:rPr lang="en-US">
                <a:solidFill>
                  <a:schemeClr val="tx1"/>
                </a:solidFill>
              </a:rPr>
              <a:t>- </a:t>
            </a:r>
            <a:r>
              <a:rPr lang="vi-VN">
                <a:solidFill>
                  <a:schemeClr val="tx1"/>
                </a:solidFill>
              </a:rPr>
              <a:t>Người quản trị tiến hành xóa phim, phim truyền hình.</a:t>
            </a:r>
            <a:endParaRPr lang="en-US">
              <a:solidFill>
                <a:schemeClr val="tx1"/>
              </a:solidFill>
            </a:endParaRPr>
          </a:p>
          <a:p>
            <a:pPr marL="104771" indent="0">
              <a:buNone/>
            </a:pPr>
            <a:r>
              <a:rPr lang="en-US" b="1" i="1">
                <a:solidFill>
                  <a:schemeClr val="tx1"/>
                </a:solidFill>
              </a:rPr>
              <a:t>* </a:t>
            </a:r>
            <a:r>
              <a:rPr lang="vi-VN" b="1" i="1">
                <a:solidFill>
                  <a:schemeClr val="tx1"/>
                </a:solidFill>
              </a:rPr>
              <a:t>Hậu điều kiện:</a:t>
            </a:r>
            <a:r>
              <a:rPr lang="en-US" b="1" i="1">
                <a:solidFill>
                  <a:schemeClr val="tx1"/>
                </a:solidFill>
              </a:rPr>
              <a:t> </a:t>
            </a:r>
            <a:r>
              <a:rPr lang="vi-VN">
                <a:solidFill>
                  <a:schemeClr val="tx1"/>
                </a:solidFill>
              </a:rPr>
              <a:t>Phim, phim truyền hình đã được xóa khỏi cơ sở dữ liệu thành công.</a:t>
            </a:r>
            <a:endParaRPr lang="en-US">
              <a:solidFill>
                <a:schemeClr val="tx1"/>
              </a:solidFill>
            </a:endParaRPr>
          </a:p>
        </p:txBody>
      </p:sp>
      <p:pic>
        <p:nvPicPr>
          <p:cNvPr id="7" name="image156.png">
            <a:extLst>
              <a:ext uri="{FF2B5EF4-FFF2-40B4-BE49-F238E27FC236}">
                <a16:creationId xmlns:a16="http://schemas.microsoft.com/office/drawing/2014/main" id="{566B3B05-B68F-44DD-A160-CD03446ED700}"/>
              </a:ext>
            </a:extLst>
          </p:cNvPr>
          <p:cNvPicPr/>
          <p:nvPr/>
        </p:nvPicPr>
        <p:blipFill>
          <a:blip r:embed="rId3"/>
          <a:srcRect/>
          <a:stretch>
            <a:fillRect/>
          </a:stretch>
        </p:blipFill>
        <p:spPr>
          <a:xfrm>
            <a:off x="75422" y="1120529"/>
            <a:ext cx="3429136" cy="3078677"/>
          </a:xfrm>
          <a:prstGeom prst="roundRect">
            <a:avLst>
              <a:gd name="adj" fmla="val 4787"/>
            </a:avLst>
          </a:prstGeom>
          <a:ln/>
        </p:spPr>
      </p:pic>
    </p:spTree>
    <p:extLst>
      <p:ext uri="{BB962C8B-B14F-4D97-AF65-F5344CB8AC3E}">
        <p14:creationId xmlns:p14="http://schemas.microsoft.com/office/powerpoint/2010/main" val="348959617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pic>
        <p:nvPicPr>
          <p:cNvPr id="4100" name="Picture 4" descr="https://cms.jiohealth.com/content/images/2021/07/image-35.png">
            <a:extLst>
              <a:ext uri="{FF2B5EF4-FFF2-40B4-BE49-F238E27FC236}">
                <a16:creationId xmlns:a16="http://schemas.microsoft.com/office/drawing/2014/main" id="{441EFCC0-7E6B-4401-8244-F3C9764EA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77" y="1270828"/>
            <a:ext cx="2520223" cy="1674781"/>
          </a:xfrm>
          <a:prstGeom prst="roundRect">
            <a:avLst>
              <a:gd name="adj" fmla="val 4913"/>
            </a:avLst>
          </a:prstGeom>
          <a:noFill/>
          <a:extLst>
            <a:ext uri="{909E8E84-426E-40DD-AFC4-6F175D3DCCD1}">
              <a14:hiddenFill xmlns:a14="http://schemas.microsoft.com/office/drawing/2010/main">
                <a:solidFill>
                  <a:srgbClr val="FFFFFF"/>
                </a:solidFill>
              </a14:hiddenFill>
            </a:ext>
          </a:extLst>
        </p:spPr>
      </p:pic>
      <p:pic>
        <p:nvPicPr>
          <p:cNvPr id="1026" name="Picture 2" descr="https://cms.jiohealth.com/content/images/2021/07/image-36.png">
            <a:extLst>
              <a:ext uri="{FF2B5EF4-FFF2-40B4-BE49-F238E27FC236}">
                <a16:creationId xmlns:a16="http://schemas.microsoft.com/office/drawing/2014/main" id="{E6DC7D92-F759-4A13-9BB8-C763204F1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34" y="1270829"/>
            <a:ext cx="2977389" cy="1674781"/>
          </a:xfrm>
          <a:prstGeom prst="roundRect">
            <a:avLst>
              <a:gd name="adj" fmla="val 529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59186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9 Xoá phim khỏi C</a:t>
            </a:r>
            <a:r>
              <a:rPr lang="vi-VN" sz="1600" i="1"/>
              <a:t>ơ</a:t>
            </a:r>
            <a:r>
              <a:rPr lang="en-US" sz="1600" i="1"/>
              <a:t> sở dữ liệu</a:t>
            </a:r>
            <a:endParaRPr lang="en-US" sz="1600" b="0"/>
          </a:p>
        </p:txBody>
      </p:sp>
      <p:sp>
        <p:nvSpPr>
          <p:cNvPr id="6" name="Subtitle 2">
            <a:extLst>
              <a:ext uri="{FF2B5EF4-FFF2-40B4-BE49-F238E27FC236}">
                <a16:creationId xmlns:a16="http://schemas.microsoft.com/office/drawing/2014/main" id="{CCA35017-66DF-4D53-B65F-68650D43A177}"/>
              </a:ext>
            </a:extLst>
          </p:cNvPr>
          <p:cNvSpPr txBox="1">
            <a:spLocks/>
          </p:cNvSpPr>
          <p:nvPr/>
        </p:nvSpPr>
        <p:spPr>
          <a:xfrm rot="-259">
            <a:off x="3363726" y="1332195"/>
            <a:ext cx="3100374"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luồng </a:t>
            </a:r>
            <a:r>
              <a:rPr lang="en-US" b="1" i="1">
                <a:solidFill>
                  <a:schemeClr val="tx1"/>
                </a:solidFill>
              </a:rPr>
              <a:t>sự kiện</a:t>
            </a:r>
            <a:r>
              <a:rPr lang="vi-VN" b="1" i="1">
                <a:solidFill>
                  <a:schemeClr val="tx1"/>
                </a:solidFill>
              </a:rPr>
              <a:t>:</a:t>
            </a:r>
            <a:endParaRPr lang="en-US">
              <a:solidFill>
                <a:schemeClr val="tx1"/>
              </a:solidFill>
            </a:endParaRPr>
          </a:p>
          <a:p>
            <a:pPr marL="104771" indent="0">
              <a:buNone/>
            </a:pPr>
            <a:r>
              <a:rPr lang="vi-VN" b="1" i="1">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Luồng cơ bản:</a:t>
            </a:r>
            <a:endParaRPr lang="en-US">
              <a:solidFill>
                <a:schemeClr val="tx1"/>
              </a:solidFill>
            </a:endParaRPr>
          </a:p>
          <a:p>
            <a:pPr marL="333371" lvl="0" indent="-228600">
              <a:buClr>
                <a:schemeClr val="tx1"/>
              </a:buClr>
              <a:buFont typeface="+mj-lt"/>
              <a:buAutoNum type="arabicPeriod"/>
            </a:pPr>
            <a:r>
              <a:rPr lang="vi-VN">
                <a:solidFill>
                  <a:schemeClr val="tx1"/>
                </a:solidFill>
              </a:rPr>
              <a:t>Người quản trị tiến hành xóa phim hoặc phim truyền hình.</a:t>
            </a:r>
            <a:endParaRPr lang="en-US">
              <a:solidFill>
                <a:schemeClr val="tx1"/>
              </a:solidFill>
            </a:endParaRPr>
          </a:p>
          <a:p>
            <a:pPr marL="333371" lvl="0" indent="-228600">
              <a:buClr>
                <a:schemeClr val="tx1"/>
              </a:buClr>
              <a:buFont typeface="+mj-lt"/>
              <a:buAutoNum type="arabicPeriod"/>
            </a:pPr>
            <a:r>
              <a:rPr lang="vi-VN">
                <a:solidFill>
                  <a:schemeClr val="tx1"/>
                </a:solidFill>
              </a:rPr>
              <a:t>Người quản trị chọn phim muốn xóa và xác nhận xóa.</a:t>
            </a:r>
            <a:endParaRPr lang="en-US">
              <a:solidFill>
                <a:schemeClr val="tx1"/>
              </a:solidFill>
            </a:endParaRPr>
          </a:p>
          <a:p>
            <a:pPr marL="333371" lvl="0" indent="-228600">
              <a:buClr>
                <a:schemeClr val="tx1"/>
              </a:buClr>
              <a:buFont typeface="+mj-lt"/>
              <a:buAutoNum type="arabicPeriod"/>
            </a:pPr>
            <a:r>
              <a:rPr lang="vi-VN">
                <a:solidFill>
                  <a:schemeClr val="tx1"/>
                </a:solidFill>
              </a:rPr>
              <a:t>Phim đã được xóa khỏi cơ sở dữ liệu thành công.</a:t>
            </a:r>
            <a:endParaRPr lang="en-US">
              <a:solidFill>
                <a:schemeClr val="tx1"/>
              </a:solidFill>
            </a:endParaRPr>
          </a:p>
          <a:p>
            <a:pPr marL="333371" lvl="0" indent="-228600">
              <a:buClr>
                <a:schemeClr val="tx1"/>
              </a:buClr>
              <a:buFont typeface="+mj-lt"/>
              <a:buAutoNum type="arabicPeriod"/>
            </a:pPr>
            <a:endParaRPr lang="en-US">
              <a:solidFill>
                <a:schemeClr val="tx1"/>
              </a:solidFill>
            </a:endParaRPr>
          </a:p>
          <a:p>
            <a:pPr marL="104771" indent="0">
              <a:buNone/>
            </a:pPr>
            <a:r>
              <a:rPr lang="en-US" i="1">
                <a:solidFill>
                  <a:schemeClr val="tx1"/>
                </a:solidFill>
              </a:rPr>
              <a:t>- </a:t>
            </a:r>
            <a:r>
              <a:rPr lang="vi-VN" i="1">
                <a:solidFill>
                  <a:schemeClr val="tx1"/>
                </a:solidFill>
              </a:rPr>
              <a:t>Luồng thay thế:</a:t>
            </a:r>
            <a:endParaRPr lang="en-US">
              <a:solidFill>
                <a:schemeClr val="tx1"/>
              </a:solidFill>
            </a:endParaRPr>
          </a:p>
          <a:p>
            <a:pPr marL="104771" indent="0">
              <a:buNone/>
            </a:pPr>
            <a:r>
              <a:rPr lang="vi-VN" sz="1200">
                <a:solidFill>
                  <a:schemeClr val="tx1"/>
                </a:solidFill>
              </a:rPr>
              <a:t>2.1. </a:t>
            </a:r>
            <a:r>
              <a:rPr lang="en-US" sz="1200">
                <a:solidFill>
                  <a:schemeClr val="tx1"/>
                </a:solidFill>
              </a:rPr>
              <a:t>  </a:t>
            </a:r>
            <a:r>
              <a:rPr lang="vi-VN">
                <a:solidFill>
                  <a:schemeClr val="tx1"/>
                </a:solidFill>
              </a:rPr>
              <a:t>Người quản trị chọn phim truyền hình muốn xóa và xác nhận xóa.</a:t>
            </a:r>
            <a:endParaRPr lang="en-US">
              <a:solidFill>
                <a:schemeClr val="tx1"/>
              </a:solidFill>
            </a:endParaRPr>
          </a:p>
          <a:p>
            <a:pPr marL="104771" indent="0">
              <a:buNone/>
            </a:pPr>
            <a:r>
              <a:rPr lang="vi-VN" sz="1200">
                <a:solidFill>
                  <a:schemeClr val="tx1"/>
                </a:solidFill>
              </a:rPr>
              <a:t>2.1.1. </a:t>
            </a:r>
            <a:r>
              <a:rPr lang="vi-VN">
                <a:solidFill>
                  <a:schemeClr val="tx1"/>
                </a:solidFill>
              </a:rPr>
              <a:t>Phim truyền hình đã được xóa khỏi cơ sở dữ liệu thành công.</a:t>
            </a:r>
            <a:endParaRPr lang="en-US">
              <a:solidFill>
                <a:schemeClr val="tx1"/>
              </a:solidFill>
            </a:endParaRPr>
          </a:p>
          <a:p>
            <a:pPr marL="104771" indent="0">
              <a:spcBef>
                <a:spcPts val="300"/>
              </a:spcBef>
              <a:buNone/>
            </a:pPr>
            <a:r>
              <a:rPr lang="en-US" i="1">
                <a:solidFill>
                  <a:schemeClr val="tx1"/>
                </a:solidFill>
              </a:rPr>
              <a:t>- </a:t>
            </a:r>
            <a:r>
              <a:rPr lang="vi-VN" i="1">
                <a:solidFill>
                  <a:schemeClr val="tx1"/>
                </a:solidFill>
              </a:rPr>
              <a:t>Luồng ngoại lệ</a:t>
            </a:r>
            <a:r>
              <a:rPr lang="vi-VN">
                <a:solidFill>
                  <a:schemeClr val="tx1"/>
                </a:solidFill>
              </a:rPr>
              <a:t>: Không có.</a:t>
            </a:r>
            <a:endParaRPr lang="en-US">
              <a:solidFill>
                <a:schemeClr val="tx1"/>
              </a:solidFill>
            </a:endParaRPr>
          </a:p>
        </p:txBody>
      </p:sp>
      <p:pic>
        <p:nvPicPr>
          <p:cNvPr id="7" name="image156.png">
            <a:extLst>
              <a:ext uri="{FF2B5EF4-FFF2-40B4-BE49-F238E27FC236}">
                <a16:creationId xmlns:a16="http://schemas.microsoft.com/office/drawing/2014/main" id="{566B3B05-B68F-44DD-A160-CD03446ED700}"/>
              </a:ext>
            </a:extLst>
          </p:cNvPr>
          <p:cNvPicPr/>
          <p:nvPr/>
        </p:nvPicPr>
        <p:blipFill>
          <a:blip r:embed="rId3"/>
          <a:srcRect/>
          <a:stretch>
            <a:fillRect/>
          </a:stretch>
        </p:blipFill>
        <p:spPr>
          <a:xfrm>
            <a:off x="75422" y="1120529"/>
            <a:ext cx="3429136" cy="3078677"/>
          </a:xfrm>
          <a:prstGeom prst="roundRect">
            <a:avLst>
              <a:gd name="adj" fmla="val 4787"/>
            </a:avLst>
          </a:prstGeom>
          <a:ln/>
        </p:spPr>
      </p:pic>
    </p:spTree>
    <p:extLst>
      <p:ext uri="{BB962C8B-B14F-4D97-AF65-F5344CB8AC3E}">
        <p14:creationId xmlns:p14="http://schemas.microsoft.com/office/powerpoint/2010/main" val="2293644153"/>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9 Xoá phim khỏi C</a:t>
            </a:r>
            <a:r>
              <a:rPr lang="vi-VN" sz="1600" i="1"/>
              <a:t>ơ</a:t>
            </a:r>
            <a:r>
              <a:rPr lang="en-US" sz="1600" i="1"/>
              <a:t> sở dữ liệu</a:t>
            </a:r>
            <a:endParaRPr lang="en-US" sz="1600" b="0"/>
          </a:p>
        </p:txBody>
      </p:sp>
      <p:pic>
        <p:nvPicPr>
          <p:cNvPr id="7" name="image156.png">
            <a:extLst>
              <a:ext uri="{FF2B5EF4-FFF2-40B4-BE49-F238E27FC236}">
                <a16:creationId xmlns:a16="http://schemas.microsoft.com/office/drawing/2014/main" id="{566B3B05-B68F-44DD-A160-CD03446ED700}"/>
              </a:ext>
            </a:extLst>
          </p:cNvPr>
          <p:cNvPicPr/>
          <p:nvPr/>
        </p:nvPicPr>
        <p:blipFill>
          <a:blip r:embed="rId3"/>
          <a:srcRect/>
          <a:stretch>
            <a:fillRect/>
          </a:stretch>
        </p:blipFill>
        <p:spPr>
          <a:xfrm>
            <a:off x="75422" y="1120529"/>
            <a:ext cx="3429136" cy="3078677"/>
          </a:xfrm>
          <a:prstGeom prst="roundRect">
            <a:avLst>
              <a:gd name="adj" fmla="val 4787"/>
            </a:avLst>
          </a:prstGeom>
          <a:ln/>
        </p:spPr>
      </p:pic>
      <p:sp>
        <p:nvSpPr>
          <p:cNvPr id="10" name="Subtitle 2">
            <a:extLst>
              <a:ext uri="{FF2B5EF4-FFF2-40B4-BE49-F238E27FC236}">
                <a16:creationId xmlns:a16="http://schemas.microsoft.com/office/drawing/2014/main" id="{44BDB726-9C82-485E-B4EA-20BD50745DE2}"/>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97919097"/>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10. Thêm/Xoá các Thể loại của phim</a:t>
            </a:r>
            <a:endParaRPr lang="en-US" sz="1600" b="0"/>
          </a:p>
        </p:txBody>
      </p:sp>
      <p:sp>
        <p:nvSpPr>
          <p:cNvPr id="10" name="Subtitle 2">
            <a:extLst>
              <a:ext uri="{FF2B5EF4-FFF2-40B4-BE49-F238E27FC236}">
                <a16:creationId xmlns:a16="http://schemas.microsoft.com/office/drawing/2014/main" id="{44BDB726-9C82-485E-B4EA-20BD50745DE2}"/>
              </a:ext>
            </a:extLst>
          </p:cNvPr>
          <p:cNvSpPr txBox="1">
            <a:spLocks/>
          </p:cNvSpPr>
          <p:nvPr/>
        </p:nvSpPr>
        <p:spPr>
          <a:xfrm rot="-259">
            <a:off x="3363725" y="1332198"/>
            <a:ext cx="3051139"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Người quản trị viên muốn thêm hoặc xóa Thể loại của phim nào đó </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Trong giao diện Admin, người quản trị viên chọn chức năng Thêm/Xóa Thể loại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r>
              <a:rPr lang="en-US" b="1" i="1">
                <a:solidFill>
                  <a:schemeClr val="tx1"/>
                </a:solidFill>
              </a:rPr>
              <a:t> </a:t>
            </a:r>
          </a:p>
          <a:p>
            <a:pPr marL="104771" indent="0">
              <a:buNone/>
            </a:pPr>
            <a:r>
              <a:rPr lang="en-US" b="1" i="1">
                <a:solidFill>
                  <a:schemeClr val="tx1"/>
                </a:solidFill>
              </a:rPr>
              <a:t>- </a:t>
            </a:r>
            <a:r>
              <a:rPr lang="vi-VN">
                <a:solidFill>
                  <a:schemeClr val="tx1"/>
                </a:solidFill>
              </a:rPr>
              <a:t>Người 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dùng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Hậu điều kiện:</a:t>
            </a:r>
            <a:r>
              <a:rPr lang="en-US" b="1" i="1">
                <a:solidFill>
                  <a:schemeClr val="tx1"/>
                </a:solidFill>
              </a:rPr>
              <a:t> </a:t>
            </a:r>
            <a:r>
              <a:rPr lang="vi-VN">
                <a:solidFill>
                  <a:schemeClr val="tx1"/>
                </a:solidFill>
              </a:rPr>
              <a:t>Cơ sở dữ liệu Thể loại được cập nhật thành công</a:t>
            </a:r>
            <a:endParaRPr lang="en-US">
              <a:solidFill>
                <a:schemeClr val="tx1"/>
              </a:solidFill>
            </a:endParaRPr>
          </a:p>
        </p:txBody>
      </p:sp>
      <p:pic>
        <p:nvPicPr>
          <p:cNvPr id="6" name="image20.png">
            <a:extLst>
              <a:ext uri="{FF2B5EF4-FFF2-40B4-BE49-F238E27FC236}">
                <a16:creationId xmlns:a16="http://schemas.microsoft.com/office/drawing/2014/main" id="{1DE926CB-1CCD-46D4-B229-0AAF2B8B0663}"/>
              </a:ext>
            </a:extLst>
          </p:cNvPr>
          <p:cNvPicPr/>
          <p:nvPr/>
        </p:nvPicPr>
        <p:blipFill>
          <a:blip r:embed="rId3"/>
          <a:srcRect/>
          <a:stretch>
            <a:fillRect/>
          </a:stretch>
        </p:blipFill>
        <p:spPr>
          <a:xfrm>
            <a:off x="0" y="301534"/>
            <a:ext cx="3498209" cy="4614203"/>
          </a:xfrm>
          <a:prstGeom prst="roundRect">
            <a:avLst>
              <a:gd name="adj" fmla="val 4020"/>
            </a:avLst>
          </a:prstGeom>
          <a:ln/>
        </p:spPr>
      </p:pic>
    </p:spTree>
    <p:extLst>
      <p:ext uri="{BB962C8B-B14F-4D97-AF65-F5344CB8AC3E}">
        <p14:creationId xmlns:p14="http://schemas.microsoft.com/office/powerpoint/2010/main" val="126578776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10. Thêm/Xoá các Thể loại của phim</a:t>
            </a:r>
            <a:endParaRPr lang="en-US" sz="1600" b="0"/>
          </a:p>
        </p:txBody>
      </p:sp>
      <p:sp>
        <p:nvSpPr>
          <p:cNvPr id="10" name="Subtitle 2">
            <a:extLst>
              <a:ext uri="{FF2B5EF4-FFF2-40B4-BE49-F238E27FC236}">
                <a16:creationId xmlns:a16="http://schemas.microsoft.com/office/drawing/2014/main" id="{44BDB726-9C82-485E-B4EA-20BD50745DE2}"/>
              </a:ext>
            </a:extLst>
          </p:cNvPr>
          <p:cNvSpPr txBox="1">
            <a:spLocks/>
          </p:cNvSpPr>
          <p:nvPr/>
        </p:nvSpPr>
        <p:spPr>
          <a:xfrm rot="-259">
            <a:off x="3363725" y="1332198"/>
            <a:ext cx="3051139"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300"/>
              </a:spcAft>
              <a:buNone/>
            </a:pPr>
            <a:r>
              <a:rPr lang="vi-VN">
                <a:solidFill>
                  <a:schemeClr val="tx1"/>
                </a:solidFill>
              </a:rPr>
              <a:t> </a:t>
            </a:r>
            <a:r>
              <a:rPr lang="en-US">
                <a:solidFill>
                  <a:schemeClr val="tx1"/>
                </a:solidFill>
              </a:rPr>
              <a:t>- </a:t>
            </a:r>
            <a:r>
              <a:rPr lang="vi-VN" i="1">
                <a:solidFill>
                  <a:schemeClr val="tx1"/>
                </a:solidFill>
              </a:rPr>
              <a:t>Luồng cơ bản:</a:t>
            </a:r>
            <a:r>
              <a:rPr lang="vi-VN">
                <a:solidFill>
                  <a:schemeClr val="tx1"/>
                </a:solidFill>
              </a:rPr>
              <a:t>	</a:t>
            </a:r>
            <a:endParaRPr lang="en-US">
              <a:solidFill>
                <a:schemeClr val="tx1"/>
              </a:solidFill>
            </a:endParaRPr>
          </a:p>
          <a:p>
            <a:pPr marL="104771" indent="0">
              <a:buNone/>
            </a:pPr>
            <a:r>
              <a:rPr lang="vi-VN" sz="1200">
                <a:solidFill>
                  <a:schemeClr val="tx1"/>
                </a:solidFill>
              </a:rPr>
              <a:t>1. </a:t>
            </a:r>
            <a:r>
              <a:rPr lang="vi-VN">
                <a:solidFill>
                  <a:schemeClr val="tx1"/>
                </a:solidFill>
              </a:rPr>
              <a:t>Người quản trị viên chọn chức năng Thêm Thể loại</a:t>
            </a:r>
            <a:endParaRPr lang="en-US">
              <a:solidFill>
                <a:schemeClr val="tx1"/>
              </a:solidFill>
            </a:endParaRPr>
          </a:p>
          <a:p>
            <a:pPr marL="104771" indent="0">
              <a:buNone/>
            </a:pPr>
            <a:r>
              <a:rPr lang="vi-VN" sz="1200">
                <a:solidFill>
                  <a:schemeClr val="tx1"/>
                </a:solidFill>
              </a:rPr>
              <a:t>2. </a:t>
            </a:r>
            <a:r>
              <a:rPr lang="vi-VN">
                <a:solidFill>
                  <a:schemeClr val="tx1"/>
                </a:solidFill>
              </a:rPr>
              <a:t>Người quản trị viên điền tên Thể loại</a:t>
            </a:r>
            <a:endParaRPr lang="en-US">
              <a:solidFill>
                <a:schemeClr val="tx1"/>
              </a:solidFill>
            </a:endParaRPr>
          </a:p>
          <a:p>
            <a:pPr marL="104771" indent="0">
              <a:buNone/>
            </a:pPr>
            <a:r>
              <a:rPr lang="vi-VN" sz="1200">
                <a:solidFill>
                  <a:schemeClr val="tx1"/>
                </a:solidFill>
              </a:rPr>
              <a:t>3. </a:t>
            </a:r>
            <a:r>
              <a:rPr lang="vi-VN">
                <a:solidFill>
                  <a:schemeClr val="tx1"/>
                </a:solidFill>
              </a:rPr>
              <a:t>Người quản trị viên xác nhận thêm</a:t>
            </a:r>
            <a:endParaRPr lang="en-US">
              <a:solidFill>
                <a:schemeClr val="tx1"/>
              </a:solidFill>
            </a:endParaRPr>
          </a:p>
          <a:p>
            <a:pPr marL="104771" indent="0">
              <a:buNone/>
            </a:pPr>
            <a:r>
              <a:rPr lang="vi-VN" sz="1200">
                <a:solidFill>
                  <a:schemeClr val="tx1"/>
                </a:solidFill>
              </a:rPr>
              <a:t>4. </a:t>
            </a:r>
            <a:r>
              <a:rPr lang="vi-VN">
                <a:solidFill>
                  <a:schemeClr val="tx1"/>
                </a:solidFill>
              </a:rPr>
              <a:t>Cơ sở dữ liệu Thể loại được cập nhật sau khi thêm</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6" name="image20.png">
            <a:extLst>
              <a:ext uri="{FF2B5EF4-FFF2-40B4-BE49-F238E27FC236}">
                <a16:creationId xmlns:a16="http://schemas.microsoft.com/office/drawing/2014/main" id="{1DE926CB-1CCD-46D4-B229-0AAF2B8B0663}"/>
              </a:ext>
            </a:extLst>
          </p:cNvPr>
          <p:cNvPicPr/>
          <p:nvPr/>
        </p:nvPicPr>
        <p:blipFill>
          <a:blip r:embed="rId3"/>
          <a:srcRect/>
          <a:stretch>
            <a:fillRect/>
          </a:stretch>
        </p:blipFill>
        <p:spPr>
          <a:xfrm>
            <a:off x="0" y="301534"/>
            <a:ext cx="3498209" cy="4614203"/>
          </a:xfrm>
          <a:prstGeom prst="roundRect">
            <a:avLst>
              <a:gd name="adj" fmla="val 4020"/>
            </a:avLst>
          </a:prstGeom>
          <a:ln/>
        </p:spPr>
      </p:pic>
    </p:spTree>
    <p:extLst>
      <p:ext uri="{BB962C8B-B14F-4D97-AF65-F5344CB8AC3E}">
        <p14:creationId xmlns:p14="http://schemas.microsoft.com/office/powerpoint/2010/main" val="1036347198"/>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10. Thêm/Xoá các Thể loại của phim</a:t>
            </a:r>
            <a:endParaRPr lang="en-US" sz="1600" b="0"/>
          </a:p>
        </p:txBody>
      </p:sp>
      <p:sp>
        <p:nvSpPr>
          <p:cNvPr id="10" name="Subtitle 2">
            <a:extLst>
              <a:ext uri="{FF2B5EF4-FFF2-40B4-BE49-F238E27FC236}">
                <a16:creationId xmlns:a16="http://schemas.microsoft.com/office/drawing/2014/main" id="{44BDB726-9C82-485E-B4EA-20BD50745DE2}"/>
              </a:ext>
            </a:extLst>
          </p:cNvPr>
          <p:cNvSpPr txBox="1">
            <a:spLocks/>
          </p:cNvSpPr>
          <p:nvPr/>
        </p:nvSpPr>
        <p:spPr>
          <a:xfrm rot="-259">
            <a:off x="3363725" y="1332198"/>
            <a:ext cx="3051139"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thay thế</a:t>
            </a:r>
            <a:r>
              <a:rPr lang="vi-VN">
                <a:solidFill>
                  <a:schemeClr val="tx1"/>
                </a:solidFill>
              </a:rPr>
              <a:t>:</a:t>
            </a:r>
            <a:endParaRPr lang="en-US">
              <a:solidFill>
                <a:schemeClr val="tx1"/>
              </a:solidFill>
            </a:endParaRPr>
          </a:p>
          <a:p>
            <a:pPr marL="104771" indent="0">
              <a:buNone/>
            </a:pPr>
            <a:r>
              <a:rPr lang="en-US">
                <a:solidFill>
                  <a:schemeClr val="tx1"/>
                </a:solidFill>
              </a:rPr>
              <a:t>      </a:t>
            </a:r>
            <a:r>
              <a:rPr lang="vi-VN" sz="1200">
                <a:solidFill>
                  <a:schemeClr val="tx1"/>
                </a:solidFill>
              </a:rPr>
              <a:t>1.1a.  </a:t>
            </a:r>
            <a:r>
              <a:rPr lang="vi-VN">
                <a:solidFill>
                  <a:schemeClr val="tx1"/>
                </a:solidFill>
              </a:rPr>
              <a:t>Thay vì thêm, người quản trị viên chọn chức năng Xóa Thể loại</a:t>
            </a:r>
            <a:endParaRPr lang="en-US">
              <a:solidFill>
                <a:schemeClr val="tx1"/>
              </a:solidFill>
            </a:endParaRPr>
          </a:p>
          <a:p>
            <a:pPr marL="104771" indent="0">
              <a:buNone/>
            </a:pPr>
            <a:r>
              <a:rPr lang="en-US">
                <a:solidFill>
                  <a:schemeClr val="tx1"/>
                </a:solidFill>
              </a:rPr>
              <a:t>      </a:t>
            </a:r>
            <a:r>
              <a:rPr lang="vi-VN" sz="1200">
                <a:solidFill>
                  <a:schemeClr val="tx1"/>
                </a:solidFill>
              </a:rPr>
              <a:t>2.1a.  </a:t>
            </a:r>
            <a:r>
              <a:rPr lang="vi-VN">
                <a:solidFill>
                  <a:schemeClr val="tx1"/>
                </a:solidFill>
              </a:rPr>
              <a:t>Người quản trị viên xác nhận xóa </a:t>
            </a:r>
            <a:endParaRPr lang="en-US">
              <a:solidFill>
                <a:schemeClr val="tx1"/>
              </a:solidFill>
            </a:endParaRPr>
          </a:p>
          <a:p>
            <a:pPr marL="104771" indent="0">
              <a:buNone/>
            </a:pPr>
            <a:r>
              <a:rPr lang="en-US" sz="1200">
                <a:solidFill>
                  <a:schemeClr val="tx1"/>
                </a:solidFill>
              </a:rPr>
              <a:t>     </a:t>
            </a:r>
            <a:r>
              <a:rPr lang="vi-VN" sz="1200">
                <a:solidFill>
                  <a:schemeClr val="tx1"/>
                </a:solidFill>
              </a:rPr>
              <a:t>3.1a.   </a:t>
            </a:r>
            <a:r>
              <a:rPr lang="vi-VN">
                <a:solidFill>
                  <a:schemeClr val="tx1"/>
                </a:solidFill>
              </a:rPr>
              <a:t>Cơ sở dữ liệu Thể loại được cập nhật sau khi xóa</a:t>
            </a:r>
            <a:endParaRPr lang="en-US">
              <a:solidFill>
                <a:schemeClr val="tx1"/>
              </a:solidFill>
            </a:endParaRPr>
          </a:p>
          <a:p>
            <a:pPr marL="104771" indent="0">
              <a:buNone/>
            </a:pP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ngoại lệ:</a:t>
            </a:r>
            <a:endParaRPr lang="en-US">
              <a:solidFill>
                <a:schemeClr val="tx1"/>
              </a:solidFill>
            </a:endParaRPr>
          </a:p>
          <a:p>
            <a:pPr marL="104771" indent="0">
              <a:buNone/>
            </a:pPr>
            <a:r>
              <a:rPr lang="en-US">
                <a:solidFill>
                  <a:schemeClr val="tx1"/>
                </a:solidFill>
              </a:rPr>
              <a:t>       </a:t>
            </a:r>
            <a:r>
              <a:rPr lang="vi-VN" sz="1200">
                <a:solidFill>
                  <a:schemeClr val="tx1"/>
                </a:solidFill>
              </a:rPr>
              <a:t>4.1e.  </a:t>
            </a:r>
            <a:r>
              <a:rPr lang="vi-VN">
                <a:solidFill>
                  <a:schemeClr val="tx1"/>
                </a:solidFill>
              </a:rPr>
              <a:t>Nếu thông tin người quản trị viên điền không hợp lệ, hệ thống yêu cầu nhập lại các trường không hợp lệ </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6" name="image20.png">
            <a:extLst>
              <a:ext uri="{FF2B5EF4-FFF2-40B4-BE49-F238E27FC236}">
                <a16:creationId xmlns:a16="http://schemas.microsoft.com/office/drawing/2014/main" id="{1DE926CB-1CCD-46D4-B229-0AAF2B8B0663}"/>
              </a:ext>
            </a:extLst>
          </p:cNvPr>
          <p:cNvPicPr/>
          <p:nvPr/>
        </p:nvPicPr>
        <p:blipFill>
          <a:blip r:embed="rId3"/>
          <a:srcRect/>
          <a:stretch>
            <a:fillRect/>
          </a:stretch>
        </p:blipFill>
        <p:spPr>
          <a:xfrm>
            <a:off x="0" y="301534"/>
            <a:ext cx="3498209" cy="4614203"/>
          </a:xfrm>
          <a:prstGeom prst="roundRect">
            <a:avLst>
              <a:gd name="adj" fmla="val 4020"/>
            </a:avLst>
          </a:prstGeom>
          <a:ln/>
        </p:spPr>
      </p:pic>
    </p:spTree>
    <p:extLst>
      <p:ext uri="{BB962C8B-B14F-4D97-AF65-F5344CB8AC3E}">
        <p14:creationId xmlns:p14="http://schemas.microsoft.com/office/powerpoint/2010/main" val="1286472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10. Thêm/Xoá các Thể loại của phim</a:t>
            </a:r>
            <a:endParaRPr lang="en-US" sz="1600" b="0"/>
          </a:p>
        </p:txBody>
      </p:sp>
      <p:pic>
        <p:nvPicPr>
          <p:cNvPr id="6" name="image20.png">
            <a:extLst>
              <a:ext uri="{FF2B5EF4-FFF2-40B4-BE49-F238E27FC236}">
                <a16:creationId xmlns:a16="http://schemas.microsoft.com/office/drawing/2014/main" id="{1DE926CB-1CCD-46D4-B229-0AAF2B8B0663}"/>
              </a:ext>
            </a:extLst>
          </p:cNvPr>
          <p:cNvPicPr/>
          <p:nvPr/>
        </p:nvPicPr>
        <p:blipFill>
          <a:blip r:embed="rId3"/>
          <a:srcRect/>
          <a:stretch>
            <a:fillRect/>
          </a:stretch>
        </p:blipFill>
        <p:spPr>
          <a:xfrm>
            <a:off x="0" y="301534"/>
            <a:ext cx="3498209" cy="4614203"/>
          </a:xfrm>
          <a:prstGeom prst="roundRect">
            <a:avLst>
              <a:gd name="adj" fmla="val 4020"/>
            </a:avLst>
          </a:prstGeom>
          <a:ln/>
        </p:spPr>
      </p:pic>
      <p:sp>
        <p:nvSpPr>
          <p:cNvPr id="7" name="Subtitle 2">
            <a:extLst>
              <a:ext uri="{FF2B5EF4-FFF2-40B4-BE49-F238E27FC236}">
                <a16:creationId xmlns:a16="http://schemas.microsoft.com/office/drawing/2014/main" id="{049ACB0E-2144-4C40-B34C-E98526788241}"/>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18110373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11. Thêm/Xoá Quốc gia của phim</a:t>
            </a:r>
            <a:endParaRPr lang="en-US" sz="1600" b="0"/>
          </a:p>
        </p:txBody>
      </p:sp>
      <p:sp>
        <p:nvSpPr>
          <p:cNvPr id="7" name="Subtitle 2">
            <a:extLst>
              <a:ext uri="{FF2B5EF4-FFF2-40B4-BE49-F238E27FC236}">
                <a16:creationId xmlns:a16="http://schemas.microsoft.com/office/drawing/2014/main" id="{049ACB0E-2144-4C40-B34C-E98526788241}"/>
              </a:ext>
            </a:extLst>
          </p:cNvPr>
          <p:cNvSpPr txBox="1">
            <a:spLocks/>
          </p:cNvSpPr>
          <p:nvPr/>
        </p:nvSpPr>
        <p:spPr>
          <a:xfrm rot="-259">
            <a:off x="3363725" y="1332195"/>
            <a:ext cx="310741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Người quản trị viên muốn thêm hoặc xóa quốc gia của phim nào đó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Trong giao diện Admin, người quản trị viên chọn chức năng Thêm/Xóa Quốc gia </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r>
              <a:rPr lang="en-US" b="1" i="1">
                <a:solidFill>
                  <a:schemeClr val="tx1"/>
                </a:solidFill>
              </a:rPr>
              <a:t> </a:t>
            </a:r>
          </a:p>
          <a:p>
            <a:pPr marL="104771" indent="0">
              <a:buNone/>
            </a:pPr>
            <a:r>
              <a:rPr lang="en-US" b="1" i="1">
                <a:solidFill>
                  <a:schemeClr val="tx1"/>
                </a:solidFill>
              </a:rPr>
              <a:t>- </a:t>
            </a:r>
            <a:r>
              <a:rPr lang="vi-VN">
                <a:solidFill>
                  <a:schemeClr val="tx1"/>
                </a:solidFill>
              </a:rPr>
              <a:t>Người 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dùng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Cơ sở dữ liệu Quốc gia được cập nhật thành công</a:t>
            </a:r>
            <a:endParaRPr lang="en-US">
              <a:solidFill>
                <a:schemeClr val="tx1"/>
              </a:solidFill>
            </a:endParaRPr>
          </a:p>
        </p:txBody>
      </p:sp>
      <p:pic>
        <p:nvPicPr>
          <p:cNvPr id="10" name="image20.png">
            <a:extLst>
              <a:ext uri="{FF2B5EF4-FFF2-40B4-BE49-F238E27FC236}">
                <a16:creationId xmlns:a16="http://schemas.microsoft.com/office/drawing/2014/main" id="{A468FC5F-E13C-4F5D-A650-A38E6193CF9A}"/>
              </a:ext>
            </a:extLst>
          </p:cNvPr>
          <p:cNvPicPr/>
          <p:nvPr/>
        </p:nvPicPr>
        <p:blipFill>
          <a:blip r:embed="rId3"/>
          <a:srcRect/>
          <a:stretch>
            <a:fillRect/>
          </a:stretch>
        </p:blipFill>
        <p:spPr>
          <a:xfrm>
            <a:off x="8832" y="287230"/>
            <a:ext cx="3474777" cy="4446587"/>
          </a:xfrm>
          <a:prstGeom prst="roundRect">
            <a:avLst>
              <a:gd name="adj" fmla="val 3712"/>
            </a:avLst>
          </a:prstGeom>
          <a:ln/>
        </p:spPr>
      </p:pic>
    </p:spTree>
    <p:extLst>
      <p:ext uri="{BB962C8B-B14F-4D97-AF65-F5344CB8AC3E}">
        <p14:creationId xmlns:p14="http://schemas.microsoft.com/office/powerpoint/2010/main" val="381053929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11. Thêm/Xoá Quốc gia của phim</a:t>
            </a:r>
            <a:endParaRPr lang="en-US" sz="1600" b="0"/>
          </a:p>
        </p:txBody>
      </p:sp>
      <p:sp>
        <p:nvSpPr>
          <p:cNvPr id="7" name="Subtitle 2">
            <a:extLst>
              <a:ext uri="{FF2B5EF4-FFF2-40B4-BE49-F238E27FC236}">
                <a16:creationId xmlns:a16="http://schemas.microsoft.com/office/drawing/2014/main" id="{049ACB0E-2144-4C40-B34C-E98526788241}"/>
              </a:ext>
            </a:extLst>
          </p:cNvPr>
          <p:cNvSpPr txBox="1">
            <a:spLocks/>
          </p:cNvSpPr>
          <p:nvPr/>
        </p:nvSpPr>
        <p:spPr>
          <a:xfrm rot="-259">
            <a:off x="3363725" y="1332195"/>
            <a:ext cx="310741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600"/>
              </a:spcBef>
              <a:spcAft>
                <a:spcPts val="600"/>
              </a:spcAft>
              <a:buNone/>
            </a:pPr>
            <a:r>
              <a:rPr lang="en-US">
                <a:solidFill>
                  <a:schemeClr val="tx1"/>
                </a:solidFill>
              </a:rPr>
              <a:t>- </a:t>
            </a:r>
            <a:r>
              <a:rPr lang="vi-VN" i="1">
                <a:solidFill>
                  <a:schemeClr val="tx1"/>
                </a:solidFill>
              </a:rPr>
              <a:t>Luồng cơ bản:</a:t>
            </a:r>
            <a:r>
              <a:rPr lang="vi-VN">
                <a:solidFill>
                  <a:schemeClr val="tx1"/>
                </a:solidFill>
              </a:rPr>
              <a:t>	</a:t>
            </a:r>
            <a:endParaRPr lang="en-US">
              <a:solidFill>
                <a:schemeClr val="tx1"/>
              </a:solidFill>
            </a:endParaRPr>
          </a:p>
          <a:p>
            <a:pPr marL="104771" indent="0">
              <a:buNone/>
            </a:pPr>
            <a:r>
              <a:rPr lang="vi-VN" sz="1400">
                <a:solidFill>
                  <a:schemeClr val="tx1"/>
                </a:solidFill>
              </a:rPr>
              <a:t>1.</a:t>
            </a:r>
            <a:r>
              <a:rPr lang="vi-VN">
                <a:solidFill>
                  <a:schemeClr val="tx1"/>
                </a:solidFill>
              </a:rPr>
              <a:t> Người quản trị viên chọn chức năng Thêm Quốc gia</a:t>
            </a:r>
            <a:endParaRPr lang="en-US">
              <a:solidFill>
                <a:schemeClr val="tx1"/>
              </a:solidFill>
            </a:endParaRPr>
          </a:p>
          <a:p>
            <a:pPr marL="104771" indent="0">
              <a:buNone/>
            </a:pPr>
            <a:r>
              <a:rPr lang="vi-VN" sz="1400">
                <a:solidFill>
                  <a:schemeClr val="tx1"/>
                </a:solidFill>
              </a:rPr>
              <a:t>2. </a:t>
            </a:r>
            <a:r>
              <a:rPr lang="vi-VN">
                <a:solidFill>
                  <a:schemeClr val="tx1"/>
                </a:solidFill>
              </a:rPr>
              <a:t>Người quản trị viên điền tên Quốc gia</a:t>
            </a:r>
            <a:endParaRPr lang="en-US">
              <a:solidFill>
                <a:schemeClr val="tx1"/>
              </a:solidFill>
            </a:endParaRPr>
          </a:p>
          <a:p>
            <a:pPr marL="104771" indent="0">
              <a:buNone/>
            </a:pPr>
            <a:r>
              <a:rPr lang="vi-VN" sz="1400">
                <a:solidFill>
                  <a:schemeClr val="tx1"/>
                </a:solidFill>
              </a:rPr>
              <a:t>3. </a:t>
            </a:r>
            <a:r>
              <a:rPr lang="vi-VN">
                <a:solidFill>
                  <a:schemeClr val="tx1"/>
                </a:solidFill>
              </a:rPr>
              <a:t>Người quản trị viên xác nhận thêm</a:t>
            </a:r>
            <a:endParaRPr lang="en-US">
              <a:solidFill>
                <a:schemeClr val="tx1"/>
              </a:solidFill>
            </a:endParaRPr>
          </a:p>
          <a:p>
            <a:pPr marL="104771" indent="0">
              <a:buNone/>
            </a:pPr>
            <a:r>
              <a:rPr lang="vi-VN" sz="1400">
                <a:solidFill>
                  <a:schemeClr val="tx1"/>
                </a:solidFill>
              </a:rPr>
              <a:t>4. </a:t>
            </a:r>
            <a:r>
              <a:rPr lang="vi-VN">
                <a:solidFill>
                  <a:schemeClr val="tx1"/>
                </a:solidFill>
              </a:rPr>
              <a:t>Cơ sở dữ liệu Thể loại được cập nhật sau khi thêm</a:t>
            </a:r>
            <a:endParaRPr lang="en-US">
              <a:solidFill>
                <a:schemeClr val="tx1"/>
              </a:solidFill>
            </a:endParaRPr>
          </a:p>
        </p:txBody>
      </p:sp>
      <p:pic>
        <p:nvPicPr>
          <p:cNvPr id="10" name="image20.png">
            <a:extLst>
              <a:ext uri="{FF2B5EF4-FFF2-40B4-BE49-F238E27FC236}">
                <a16:creationId xmlns:a16="http://schemas.microsoft.com/office/drawing/2014/main" id="{A468FC5F-E13C-4F5D-A650-A38E6193CF9A}"/>
              </a:ext>
            </a:extLst>
          </p:cNvPr>
          <p:cNvPicPr/>
          <p:nvPr/>
        </p:nvPicPr>
        <p:blipFill>
          <a:blip r:embed="rId3"/>
          <a:srcRect/>
          <a:stretch>
            <a:fillRect/>
          </a:stretch>
        </p:blipFill>
        <p:spPr>
          <a:xfrm>
            <a:off x="8832" y="287230"/>
            <a:ext cx="3474777" cy="4446587"/>
          </a:xfrm>
          <a:prstGeom prst="roundRect">
            <a:avLst>
              <a:gd name="adj" fmla="val 3712"/>
            </a:avLst>
          </a:prstGeom>
          <a:ln/>
        </p:spPr>
      </p:pic>
    </p:spTree>
    <p:extLst>
      <p:ext uri="{BB962C8B-B14F-4D97-AF65-F5344CB8AC3E}">
        <p14:creationId xmlns:p14="http://schemas.microsoft.com/office/powerpoint/2010/main" val="92762417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11. Thêm/Xoá Quốc gia của phim</a:t>
            </a:r>
            <a:endParaRPr lang="en-US" sz="1600" b="0"/>
          </a:p>
        </p:txBody>
      </p:sp>
      <p:sp>
        <p:nvSpPr>
          <p:cNvPr id="7" name="Subtitle 2">
            <a:extLst>
              <a:ext uri="{FF2B5EF4-FFF2-40B4-BE49-F238E27FC236}">
                <a16:creationId xmlns:a16="http://schemas.microsoft.com/office/drawing/2014/main" id="{049ACB0E-2144-4C40-B34C-E98526788241}"/>
              </a:ext>
            </a:extLst>
          </p:cNvPr>
          <p:cNvSpPr txBox="1">
            <a:spLocks/>
          </p:cNvSpPr>
          <p:nvPr/>
        </p:nvSpPr>
        <p:spPr>
          <a:xfrm rot="-259">
            <a:off x="3363725" y="1332195"/>
            <a:ext cx="310741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spcAft>
                <a:spcPts val="300"/>
              </a:spcAft>
              <a:buNone/>
            </a:pPr>
            <a:r>
              <a:rPr lang="en-US" i="1">
                <a:solidFill>
                  <a:schemeClr val="tx1"/>
                </a:solidFill>
              </a:rPr>
              <a:t>- </a:t>
            </a:r>
            <a:r>
              <a:rPr lang="vi-VN" i="1">
                <a:solidFill>
                  <a:schemeClr val="tx1"/>
                </a:solidFill>
              </a:rPr>
              <a:t>Luồng thay thế</a:t>
            </a:r>
            <a:r>
              <a:rPr lang="vi-VN">
                <a:solidFill>
                  <a:schemeClr val="tx1"/>
                </a:solidFill>
              </a:rPr>
              <a:t>:</a:t>
            </a:r>
            <a:endParaRPr lang="en-US">
              <a:solidFill>
                <a:schemeClr val="tx1"/>
              </a:solidFill>
            </a:endParaRPr>
          </a:p>
          <a:p>
            <a:pPr marL="104771" indent="0">
              <a:buNone/>
            </a:pPr>
            <a:r>
              <a:rPr lang="vi-VN">
                <a:solidFill>
                  <a:schemeClr val="tx1"/>
                </a:solidFill>
              </a:rPr>
              <a:t>      1.1a.  Thay vì thêm, người quản trị viên chọn chức năng Xóa Quốc gia</a:t>
            </a:r>
            <a:endParaRPr lang="en-US">
              <a:solidFill>
                <a:schemeClr val="tx1"/>
              </a:solidFill>
            </a:endParaRPr>
          </a:p>
          <a:p>
            <a:pPr marL="104771" indent="0">
              <a:buNone/>
            </a:pPr>
            <a:r>
              <a:rPr lang="en-US">
                <a:solidFill>
                  <a:schemeClr val="tx1"/>
                </a:solidFill>
              </a:rPr>
              <a:t>      </a:t>
            </a:r>
            <a:r>
              <a:rPr lang="vi-VN">
                <a:solidFill>
                  <a:schemeClr val="tx1"/>
                </a:solidFill>
              </a:rPr>
              <a:t>2.1a.  Người quản trị viên xác nhận xóa </a:t>
            </a:r>
            <a:endParaRPr lang="en-US">
              <a:solidFill>
                <a:schemeClr val="tx1"/>
              </a:solidFill>
            </a:endParaRPr>
          </a:p>
          <a:p>
            <a:pPr marL="104771" indent="0">
              <a:buNone/>
            </a:pPr>
            <a:r>
              <a:rPr lang="en-US">
                <a:solidFill>
                  <a:schemeClr val="tx1"/>
                </a:solidFill>
              </a:rPr>
              <a:t>      </a:t>
            </a:r>
            <a:r>
              <a:rPr lang="vi-VN">
                <a:solidFill>
                  <a:schemeClr val="tx1"/>
                </a:solidFill>
              </a:rPr>
              <a:t>3.1a.   Cơ sở dữ liệu Quốc gia được cập nhật sau khi xóa</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spcBef>
                <a:spcPts val="300"/>
              </a:spcBef>
              <a:spcAft>
                <a:spcPts val="300"/>
              </a:spcAft>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4.1e.  Nếu thông tin người quản trị viên điền không hợp lệ, hệ thống yêu cầu nhập lại các trường không hợp lệ </a:t>
            </a:r>
            <a:endParaRPr lang="en-US">
              <a:solidFill>
                <a:schemeClr val="tx1"/>
              </a:solidFill>
            </a:endParaRPr>
          </a:p>
        </p:txBody>
      </p:sp>
      <p:pic>
        <p:nvPicPr>
          <p:cNvPr id="10" name="image20.png">
            <a:extLst>
              <a:ext uri="{FF2B5EF4-FFF2-40B4-BE49-F238E27FC236}">
                <a16:creationId xmlns:a16="http://schemas.microsoft.com/office/drawing/2014/main" id="{A468FC5F-E13C-4F5D-A650-A38E6193CF9A}"/>
              </a:ext>
            </a:extLst>
          </p:cNvPr>
          <p:cNvPicPr/>
          <p:nvPr/>
        </p:nvPicPr>
        <p:blipFill>
          <a:blip r:embed="rId3"/>
          <a:srcRect/>
          <a:stretch>
            <a:fillRect/>
          </a:stretch>
        </p:blipFill>
        <p:spPr>
          <a:xfrm>
            <a:off x="8832" y="287230"/>
            <a:ext cx="3474777" cy="4446587"/>
          </a:xfrm>
          <a:prstGeom prst="roundRect">
            <a:avLst>
              <a:gd name="adj" fmla="val 3712"/>
            </a:avLst>
          </a:prstGeom>
          <a:ln/>
        </p:spPr>
      </p:pic>
    </p:spTree>
    <p:extLst>
      <p:ext uri="{BB962C8B-B14F-4D97-AF65-F5344CB8AC3E}">
        <p14:creationId xmlns:p14="http://schemas.microsoft.com/office/powerpoint/2010/main" val="2626402909"/>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11. Thêm/Xoá Quốc gia của phim</a:t>
            </a:r>
            <a:endParaRPr lang="en-US" sz="1600" b="0"/>
          </a:p>
        </p:txBody>
      </p:sp>
      <p:sp>
        <p:nvSpPr>
          <p:cNvPr id="7" name="Subtitle 2">
            <a:extLst>
              <a:ext uri="{FF2B5EF4-FFF2-40B4-BE49-F238E27FC236}">
                <a16:creationId xmlns:a16="http://schemas.microsoft.com/office/drawing/2014/main" id="{049ACB0E-2144-4C40-B34C-E98526788241}"/>
              </a:ext>
            </a:extLst>
          </p:cNvPr>
          <p:cNvSpPr txBox="1">
            <a:spLocks/>
          </p:cNvSpPr>
          <p:nvPr/>
        </p:nvSpPr>
        <p:spPr>
          <a:xfrm rot="-259">
            <a:off x="3363725" y="1332195"/>
            <a:ext cx="310741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spcAft>
                <a:spcPts val="300"/>
              </a:spcAft>
              <a:buNone/>
            </a:pPr>
            <a:r>
              <a:rPr lang="en-US" i="1">
                <a:solidFill>
                  <a:schemeClr val="tx1"/>
                </a:solidFill>
              </a:rPr>
              <a:t>- </a:t>
            </a:r>
            <a:r>
              <a:rPr lang="vi-VN" i="1">
                <a:solidFill>
                  <a:schemeClr val="tx1"/>
                </a:solidFill>
              </a:rPr>
              <a:t>Luồng thay thế</a:t>
            </a:r>
            <a:r>
              <a:rPr lang="vi-VN">
                <a:solidFill>
                  <a:schemeClr val="tx1"/>
                </a:solidFill>
              </a:rPr>
              <a:t>:</a:t>
            </a:r>
            <a:endParaRPr lang="en-US">
              <a:solidFill>
                <a:schemeClr val="tx1"/>
              </a:solidFill>
            </a:endParaRPr>
          </a:p>
          <a:p>
            <a:pPr marL="104771" indent="0">
              <a:buNone/>
            </a:pPr>
            <a:r>
              <a:rPr lang="vi-VN">
                <a:solidFill>
                  <a:schemeClr val="tx1"/>
                </a:solidFill>
              </a:rPr>
              <a:t>      </a:t>
            </a:r>
            <a:r>
              <a:rPr lang="vi-VN" sz="1200">
                <a:solidFill>
                  <a:schemeClr val="tx1"/>
                </a:solidFill>
              </a:rPr>
              <a:t>1.1a.</a:t>
            </a:r>
            <a:r>
              <a:rPr lang="vi-VN">
                <a:solidFill>
                  <a:schemeClr val="tx1"/>
                </a:solidFill>
              </a:rPr>
              <a:t>  Thay vì thêm, người quản trị viên chọn chức năng Xóa Quốc gia</a:t>
            </a:r>
            <a:endParaRPr lang="en-US">
              <a:solidFill>
                <a:schemeClr val="tx1"/>
              </a:solidFill>
            </a:endParaRPr>
          </a:p>
          <a:p>
            <a:pPr marL="104771" indent="0">
              <a:buNone/>
            </a:pPr>
            <a:r>
              <a:rPr lang="en-US">
                <a:solidFill>
                  <a:schemeClr val="tx1"/>
                </a:solidFill>
              </a:rPr>
              <a:t>      </a:t>
            </a:r>
            <a:r>
              <a:rPr lang="vi-VN" sz="1200">
                <a:solidFill>
                  <a:schemeClr val="tx1"/>
                </a:solidFill>
              </a:rPr>
              <a:t>2.1a.  </a:t>
            </a:r>
            <a:r>
              <a:rPr lang="vi-VN">
                <a:solidFill>
                  <a:schemeClr val="tx1"/>
                </a:solidFill>
              </a:rPr>
              <a:t>Người quản trị viên xác nhận xóa </a:t>
            </a:r>
            <a:endParaRPr lang="en-US">
              <a:solidFill>
                <a:schemeClr val="tx1"/>
              </a:solidFill>
            </a:endParaRPr>
          </a:p>
          <a:p>
            <a:pPr marL="104771" indent="0">
              <a:buNone/>
            </a:pPr>
            <a:r>
              <a:rPr lang="en-US">
                <a:solidFill>
                  <a:schemeClr val="tx1"/>
                </a:solidFill>
              </a:rPr>
              <a:t>      </a:t>
            </a:r>
            <a:r>
              <a:rPr lang="vi-VN" sz="1200">
                <a:solidFill>
                  <a:schemeClr val="tx1"/>
                </a:solidFill>
              </a:rPr>
              <a:t>3.1a.   </a:t>
            </a:r>
            <a:r>
              <a:rPr lang="vi-VN">
                <a:solidFill>
                  <a:schemeClr val="tx1"/>
                </a:solidFill>
              </a:rPr>
              <a:t>Cơ sở dữ liệu Quốc gia được cập nhật sau khi xóa</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spcBef>
                <a:spcPts val="300"/>
              </a:spcBef>
              <a:spcAft>
                <a:spcPts val="300"/>
              </a:spcAft>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sz="1200">
                <a:solidFill>
                  <a:schemeClr val="tx1"/>
                </a:solidFill>
              </a:rPr>
              <a:t>4.1e.  </a:t>
            </a:r>
            <a:r>
              <a:rPr lang="vi-VN">
                <a:solidFill>
                  <a:schemeClr val="tx1"/>
                </a:solidFill>
              </a:rPr>
              <a:t>Nếu thông tin người quản trị viên điền không hợp lệ, hệ thống yêu cầu nhập lại các trường không hợp lệ </a:t>
            </a:r>
            <a:endParaRPr lang="en-US">
              <a:solidFill>
                <a:schemeClr val="tx1"/>
              </a:solidFill>
            </a:endParaRPr>
          </a:p>
        </p:txBody>
      </p:sp>
      <p:pic>
        <p:nvPicPr>
          <p:cNvPr id="10" name="image20.png">
            <a:extLst>
              <a:ext uri="{FF2B5EF4-FFF2-40B4-BE49-F238E27FC236}">
                <a16:creationId xmlns:a16="http://schemas.microsoft.com/office/drawing/2014/main" id="{A468FC5F-E13C-4F5D-A650-A38E6193CF9A}"/>
              </a:ext>
            </a:extLst>
          </p:cNvPr>
          <p:cNvPicPr/>
          <p:nvPr/>
        </p:nvPicPr>
        <p:blipFill>
          <a:blip r:embed="rId3"/>
          <a:srcRect/>
          <a:stretch>
            <a:fillRect/>
          </a:stretch>
        </p:blipFill>
        <p:spPr>
          <a:xfrm>
            <a:off x="8832" y="287230"/>
            <a:ext cx="3474777" cy="4446587"/>
          </a:xfrm>
          <a:prstGeom prst="roundRect">
            <a:avLst>
              <a:gd name="adj" fmla="val 3712"/>
            </a:avLst>
          </a:prstGeom>
          <a:ln/>
        </p:spPr>
      </p:pic>
    </p:spTree>
    <p:extLst>
      <p:ext uri="{BB962C8B-B14F-4D97-AF65-F5344CB8AC3E}">
        <p14:creationId xmlns:p14="http://schemas.microsoft.com/office/powerpoint/2010/main" val="219593671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sp>
        <p:nvSpPr>
          <p:cNvPr id="5" name="Rectangle: Rounded Corners 4">
            <a:extLst>
              <a:ext uri="{FF2B5EF4-FFF2-40B4-BE49-F238E27FC236}">
                <a16:creationId xmlns:a16="http://schemas.microsoft.com/office/drawing/2014/main" id="{AB18EF93-0E3F-417D-BFF6-CB69530CBFE3}"/>
              </a:ext>
            </a:extLst>
          </p:cNvPr>
          <p:cNvSpPr/>
          <p:nvPr/>
        </p:nvSpPr>
        <p:spPr>
          <a:xfrm>
            <a:off x="1428750" y="1105729"/>
            <a:ext cx="4000500" cy="2701229"/>
          </a:xfrm>
          <a:prstGeom prst="roundRect">
            <a:avLst>
              <a:gd name="adj" fmla="val 8793"/>
            </a:avLst>
          </a:prstGeom>
          <a:blipFill dpi="0" rotWithShape="1">
            <a:blip r:embed="rId3">
              <a:extLst>
                <a:ext uri="{28A0092B-C50C-407E-A947-70E740481C1C}">
                  <a14:useLocalDpi xmlns:a14="http://schemas.microsoft.com/office/drawing/2010/main" val="0"/>
                </a:ext>
              </a:extLst>
            </a:blip>
            <a:srcRect/>
            <a:stretch>
              <a:fillRect b="-14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0155"/>
      </p:ext>
    </p:extLst>
  </p:cSld>
  <p:clrMapOvr>
    <a:masterClrMapping/>
  </p:clrMapOvr>
  <p:transition spd="slow">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11. Thêm/Xoá Quốc gia của phim</a:t>
            </a:r>
            <a:endParaRPr lang="en-US" sz="1600" b="0"/>
          </a:p>
        </p:txBody>
      </p:sp>
      <p:pic>
        <p:nvPicPr>
          <p:cNvPr id="10" name="image20.png">
            <a:extLst>
              <a:ext uri="{FF2B5EF4-FFF2-40B4-BE49-F238E27FC236}">
                <a16:creationId xmlns:a16="http://schemas.microsoft.com/office/drawing/2014/main" id="{A468FC5F-E13C-4F5D-A650-A38E6193CF9A}"/>
              </a:ext>
            </a:extLst>
          </p:cNvPr>
          <p:cNvPicPr/>
          <p:nvPr/>
        </p:nvPicPr>
        <p:blipFill>
          <a:blip r:embed="rId3"/>
          <a:srcRect/>
          <a:stretch>
            <a:fillRect/>
          </a:stretch>
        </p:blipFill>
        <p:spPr>
          <a:xfrm>
            <a:off x="8832" y="287230"/>
            <a:ext cx="3474777" cy="4446587"/>
          </a:xfrm>
          <a:prstGeom prst="roundRect">
            <a:avLst>
              <a:gd name="adj" fmla="val 3712"/>
            </a:avLst>
          </a:prstGeom>
          <a:ln/>
        </p:spPr>
      </p:pic>
      <p:sp>
        <p:nvSpPr>
          <p:cNvPr id="6" name="Subtitle 2">
            <a:extLst>
              <a:ext uri="{FF2B5EF4-FFF2-40B4-BE49-F238E27FC236}">
                <a16:creationId xmlns:a16="http://schemas.microsoft.com/office/drawing/2014/main" id="{B8D49A13-B0D7-42D6-8146-6BAEA689721E}"/>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272153890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12. Thêm/Xoá Diễn viên của phim</a:t>
            </a:r>
            <a:endParaRPr lang="en-US" sz="1600" b="0"/>
          </a:p>
        </p:txBody>
      </p:sp>
      <p:sp>
        <p:nvSpPr>
          <p:cNvPr id="6" name="Subtitle 2">
            <a:extLst>
              <a:ext uri="{FF2B5EF4-FFF2-40B4-BE49-F238E27FC236}">
                <a16:creationId xmlns:a16="http://schemas.microsoft.com/office/drawing/2014/main" id="{B8D49A13-B0D7-42D6-8146-6BAEA689721E}"/>
              </a:ext>
            </a:extLst>
          </p:cNvPr>
          <p:cNvSpPr txBox="1">
            <a:spLocks/>
          </p:cNvSpPr>
          <p:nvPr/>
        </p:nvSpPr>
        <p:spPr>
          <a:xfrm rot="-259">
            <a:off x="3363726" y="1332196"/>
            <a:ext cx="3098034"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Người quản trị viên muốn thêm hoặc xóa diễn viên của phim nào đó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Trong giao diện Admin, người quản trị viên chọn chức năng Thêm/Xóa Diễn viên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r>
              <a:rPr lang="en-US" b="1" i="1">
                <a:solidFill>
                  <a:schemeClr val="tx1"/>
                </a:solidFill>
              </a:rPr>
              <a:t> </a:t>
            </a:r>
          </a:p>
          <a:p>
            <a:pPr marL="104771" indent="0">
              <a:buNone/>
            </a:pPr>
            <a:r>
              <a:rPr lang="en-US" b="1" i="1">
                <a:solidFill>
                  <a:schemeClr val="tx1"/>
                </a:solidFill>
              </a:rPr>
              <a:t>- </a:t>
            </a:r>
            <a:r>
              <a:rPr lang="vi-VN">
                <a:solidFill>
                  <a:schemeClr val="tx1"/>
                </a:solidFill>
              </a:rPr>
              <a:t>Người 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dùng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Cơ sở dữ liệu Diễn viên được cập nhật thành công</a:t>
            </a:r>
            <a:endParaRPr lang="en-US">
              <a:solidFill>
                <a:schemeClr val="tx1"/>
              </a:solidFill>
            </a:endParaRPr>
          </a:p>
        </p:txBody>
      </p:sp>
      <p:pic>
        <p:nvPicPr>
          <p:cNvPr id="7" name="image133.png">
            <a:extLst>
              <a:ext uri="{FF2B5EF4-FFF2-40B4-BE49-F238E27FC236}">
                <a16:creationId xmlns:a16="http://schemas.microsoft.com/office/drawing/2014/main" id="{5C7D3EB3-1168-4308-9960-FC66CA55F75D}"/>
              </a:ext>
            </a:extLst>
          </p:cNvPr>
          <p:cNvPicPr/>
          <p:nvPr/>
        </p:nvPicPr>
        <p:blipFill>
          <a:blip r:embed="rId3"/>
          <a:srcRect/>
          <a:stretch>
            <a:fillRect/>
          </a:stretch>
        </p:blipFill>
        <p:spPr>
          <a:xfrm>
            <a:off x="0" y="331470"/>
            <a:ext cx="3500993" cy="4480560"/>
          </a:xfrm>
          <a:prstGeom prst="roundRect">
            <a:avLst>
              <a:gd name="adj" fmla="val 4696"/>
            </a:avLst>
          </a:prstGeom>
          <a:ln/>
        </p:spPr>
      </p:pic>
    </p:spTree>
    <p:extLst>
      <p:ext uri="{BB962C8B-B14F-4D97-AF65-F5344CB8AC3E}">
        <p14:creationId xmlns:p14="http://schemas.microsoft.com/office/powerpoint/2010/main" val="292180370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12. Thêm/Xoá Diễn viên của phim</a:t>
            </a:r>
            <a:endParaRPr lang="en-US" sz="1600" b="0"/>
          </a:p>
        </p:txBody>
      </p:sp>
      <p:sp>
        <p:nvSpPr>
          <p:cNvPr id="6" name="Subtitle 2">
            <a:extLst>
              <a:ext uri="{FF2B5EF4-FFF2-40B4-BE49-F238E27FC236}">
                <a16:creationId xmlns:a16="http://schemas.microsoft.com/office/drawing/2014/main" id="{B8D49A13-B0D7-42D6-8146-6BAEA689721E}"/>
              </a:ext>
            </a:extLst>
          </p:cNvPr>
          <p:cNvSpPr txBox="1">
            <a:spLocks/>
          </p:cNvSpPr>
          <p:nvPr/>
        </p:nvSpPr>
        <p:spPr>
          <a:xfrm rot="-259">
            <a:off x="3363726" y="1332196"/>
            <a:ext cx="3098034"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300"/>
              </a:spcBef>
              <a:spcAft>
                <a:spcPts val="300"/>
              </a:spcAft>
              <a:buNone/>
            </a:pPr>
            <a:r>
              <a:rPr lang="vi-VN">
                <a:solidFill>
                  <a:schemeClr val="tx1"/>
                </a:solidFill>
              </a:rPr>
              <a:t> </a:t>
            </a:r>
            <a:r>
              <a:rPr lang="en-US">
                <a:solidFill>
                  <a:schemeClr val="tx1"/>
                </a:solidFill>
              </a:rPr>
              <a:t>- </a:t>
            </a:r>
            <a:r>
              <a:rPr lang="vi-VN" i="1">
                <a:solidFill>
                  <a:schemeClr val="tx1"/>
                </a:solidFill>
              </a:rPr>
              <a:t>Luồng cơ bản:</a:t>
            </a:r>
            <a:endParaRPr lang="en-US">
              <a:solidFill>
                <a:schemeClr val="tx1"/>
              </a:solidFill>
            </a:endParaRPr>
          </a:p>
          <a:p>
            <a:pPr marL="104771" indent="0">
              <a:buNone/>
            </a:pPr>
            <a:r>
              <a:rPr lang="vi-VN" sz="1400">
                <a:solidFill>
                  <a:schemeClr val="tx1"/>
                </a:solidFill>
              </a:rPr>
              <a:t>1. </a:t>
            </a:r>
            <a:r>
              <a:rPr lang="vi-VN">
                <a:solidFill>
                  <a:schemeClr val="tx1"/>
                </a:solidFill>
              </a:rPr>
              <a:t>Người quản trị viên chọn chức năng Thêm Diễn viên</a:t>
            </a:r>
            <a:endParaRPr lang="en-US">
              <a:solidFill>
                <a:schemeClr val="tx1"/>
              </a:solidFill>
            </a:endParaRPr>
          </a:p>
          <a:p>
            <a:pPr marL="104771" indent="0">
              <a:buNone/>
            </a:pPr>
            <a:r>
              <a:rPr lang="vi-VN" sz="1400">
                <a:solidFill>
                  <a:schemeClr val="tx1"/>
                </a:solidFill>
              </a:rPr>
              <a:t>2. </a:t>
            </a:r>
            <a:r>
              <a:rPr lang="vi-VN">
                <a:solidFill>
                  <a:schemeClr val="tx1"/>
                </a:solidFill>
              </a:rPr>
              <a:t>Người quản trị viên điền tên Diễn viên</a:t>
            </a:r>
            <a:endParaRPr lang="en-US">
              <a:solidFill>
                <a:schemeClr val="tx1"/>
              </a:solidFill>
            </a:endParaRPr>
          </a:p>
          <a:p>
            <a:pPr marL="104771" indent="0">
              <a:buNone/>
            </a:pPr>
            <a:r>
              <a:rPr lang="vi-VN" sz="1400">
                <a:solidFill>
                  <a:schemeClr val="tx1"/>
                </a:solidFill>
              </a:rPr>
              <a:t>3. </a:t>
            </a:r>
            <a:r>
              <a:rPr lang="vi-VN">
                <a:solidFill>
                  <a:schemeClr val="tx1"/>
                </a:solidFill>
              </a:rPr>
              <a:t>Người quản trị viên xác nhận thêm</a:t>
            </a:r>
            <a:endParaRPr lang="en-US">
              <a:solidFill>
                <a:schemeClr val="tx1"/>
              </a:solidFill>
            </a:endParaRPr>
          </a:p>
          <a:p>
            <a:pPr marL="104771" indent="0">
              <a:buNone/>
            </a:pPr>
            <a:r>
              <a:rPr lang="vi-VN" sz="1400">
                <a:solidFill>
                  <a:schemeClr val="tx1"/>
                </a:solidFill>
              </a:rPr>
              <a:t>4. </a:t>
            </a:r>
            <a:r>
              <a:rPr lang="vi-VN">
                <a:solidFill>
                  <a:schemeClr val="tx1"/>
                </a:solidFill>
              </a:rPr>
              <a:t>Cơ sở dữ liệu Diễn viên được cập nhật sau khi thêm</a:t>
            </a:r>
            <a:endParaRPr lang="en-US">
              <a:solidFill>
                <a:schemeClr val="tx1"/>
              </a:solidFill>
            </a:endParaRPr>
          </a:p>
        </p:txBody>
      </p:sp>
      <p:pic>
        <p:nvPicPr>
          <p:cNvPr id="7" name="image133.png">
            <a:extLst>
              <a:ext uri="{FF2B5EF4-FFF2-40B4-BE49-F238E27FC236}">
                <a16:creationId xmlns:a16="http://schemas.microsoft.com/office/drawing/2014/main" id="{5C7D3EB3-1168-4308-9960-FC66CA55F75D}"/>
              </a:ext>
            </a:extLst>
          </p:cNvPr>
          <p:cNvPicPr/>
          <p:nvPr/>
        </p:nvPicPr>
        <p:blipFill>
          <a:blip r:embed="rId3"/>
          <a:srcRect/>
          <a:stretch>
            <a:fillRect/>
          </a:stretch>
        </p:blipFill>
        <p:spPr>
          <a:xfrm>
            <a:off x="0" y="331470"/>
            <a:ext cx="3500993" cy="4480560"/>
          </a:xfrm>
          <a:prstGeom prst="roundRect">
            <a:avLst>
              <a:gd name="adj" fmla="val 4696"/>
            </a:avLst>
          </a:prstGeom>
          <a:ln/>
        </p:spPr>
      </p:pic>
    </p:spTree>
    <p:extLst>
      <p:ext uri="{BB962C8B-B14F-4D97-AF65-F5344CB8AC3E}">
        <p14:creationId xmlns:p14="http://schemas.microsoft.com/office/powerpoint/2010/main" val="380738085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12. Thêm/Xoá Diễn viên của phim</a:t>
            </a:r>
            <a:endParaRPr lang="en-US" sz="1600" b="0"/>
          </a:p>
        </p:txBody>
      </p:sp>
      <p:sp>
        <p:nvSpPr>
          <p:cNvPr id="6" name="Subtitle 2">
            <a:extLst>
              <a:ext uri="{FF2B5EF4-FFF2-40B4-BE49-F238E27FC236}">
                <a16:creationId xmlns:a16="http://schemas.microsoft.com/office/drawing/2014/main" id="{B8D49A13-B0D7-42D6-8146-6BAEA689721E}"/>
              </a:ext>
            </a:extLst>
          </p:cNvPr>
          <p:cNvSpPr txBox="1">
            <a:spLocks/>
          </p:cNvSpPr>
          <p:nvPr/>
        </p:nvSpPr>
        <p:spPr>
          <a:xfrm rot="-259">
            <a:off x="3363726" y="1332196"/>
            <a:ext cx="3098034"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thay thế</a:t>
            </a:r>
            <a:r>
              <a:rPr lang="vi-VN">
                <a:solidFill>
                  <a:schemeClr val="tx1"/>
                </a:solidFill>
              </a:rPr>
              <a:t>:</a:t>
            </a:r>
            <a:endParaRPr lang="en-US">
              <a:solidFill>
                <a:schemeClr val="tx1"/>
              </a:solidFill>
            </a:endParaRPr>
          </a:p>
          <a:p>
            <a:pPr marL="104771" indent="0">
              <a:buNone/>
            </a:pPr>
            <a:r>
              <a:rPr lang="vi-VN">
                <a:solidFill>
                  <a:schemeClr val="tx1"/>
                </a:solidFill>
              </a:rPr>
              <a:t>       1.1a.  Thay vì thêm, người quản trị viên chọn chức năng Xóa Diễn viên</a:t>
            </a:r>
            <a:endParaRPr lang="en-US">
              <a:solidFill>
                <a:schemeClr val="tx1"/>
              </a:solidFill>
            </a:endParaRPr>
          </a:p>
          <a:p>
            <a:pPr marL="104771" indent="0">
              <a:buNone/>
            </a:pPr>
            <a:r>
              <a:rPr lang="en-US">
                <a:solidFill>
                  <a:schemeClr val="tx1"/>
                </a:solidFill>
              </a:rPr>
              <a:t>       </a:t>
            </a:r>
            <a:r>
              <a:rPr lang="vi-VN">
                <a:solidFill>
                  <a:schemeClr val="tx1"/>
                </a:solidFill>
              </a:rPr>
              <a:t>2.1a.  Người quản trị viên xác nhận xóa </a:t>
            </a:r>
            <a:endParaRPr lang="en-US">
              <a:solidFill>
                <a:schemeClr val="tx1"/>
              </a:solidFill>
            </a:endParaRPr>
          </a:p>
          <a:p>
            <a:pPr marL="104771" indent="0">
              <a:buNone/>
            </a:pPr>
            <a:r>
              <a:rPr lang="en-US">
                <a:solidFill>
                  <a:schemeClr val="tx1"/>
                </a:solidFill>
              </a:rPr>
              <a:t> </a:t>
            </a:r>
            <a:r>
              <a:rPr lang="vi-VN">
                <a:solidFill>
                  <a:schemeClr val="tx1"/>
                </a:solidFill>
              </a:rPr>
              <a:t>      3.1a.  Cơ sở dữ liệu Diễn viên được cập nhật sau khi xóa</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a:solidFill>
                  <a:schemeClr val="tx1"/>
                </a:solidFill>
              </a:rPr>
              <a:t>4.1e.  Nếu thông tin người quản trị viên điền không hợp lệ, hệ thống yêu cầu nhập lại các trường không hợp lệ </a:t>
            </a:r>
            <a:endParaRPr lang="en-US">
              <a:solidFill>
                <a:schemeClr val="tx1"/>
              </a:solidFill>
            </a:endParaRPr>
          </a:p>
        </p:txBody>
      </p:sp>
      <p:pic>
        <p:nvPicPr>
          <p:cNvPr id="7" name="image133.png">
            <a:extLst>
              <a:ext uri="{FF2B5EF4-FFF2-40B4-BE49-F238E27FC236}">
                <a16:creationId xmlns:a16="http://schemas.microsoft.com/office/drawing/2014/main" id="{5C7D3EB3-1168-4308-9960-FC66CA55F75D}"/>
              </a:ext>
            </a:extLst>
          </p:cNvPr>
          <p:cNvPicPr/>
          <p:nvPr/>
        </p:nvPicPr>
        <p:blipFill>
          <a:blip r:embed="rId3"/>
          <a:srcRect/>
          <a:stretch>
            <a:fillRect/>
          </a:stretch>
        </p:blipFill>
        <p:spPr>
          <a:xfrm>
            <a:off x="0" y="331470"/>
            <a:ext cx="3500993" cy="4480560"/>
          </a:xfrm>
          <a:prstGeom prst="roundRect">
            <a:avLst>
              <a:gd name="adj" fmla="val 4696"/>
            </a:avLst>
          </a:prstGeom>
          <a:ln/>
        </p:spPr>
      </p:pic>
    </p:spTree>
    <p:extLst>
      <p:ext uri="{BB962C8B-B14F-4D97-AF65-F5344CB8AC3E}">
        <p14:creationId xmlns:p14="http://schemas.microsoft.com/office/powerpoint/2010/main" val="421247963"/>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12. Thêm/Xoá Diễn viên của phim</a:t>
            </a:r>
            <a:endParaRPr lang="en-US" sz="1600" b="0"/>
          </a:p>
        </p:txBody>
      </p:sp>
      <p:pic>
        <p:nvPicPr>
          <p:cNvPr id="7" name="image133.png">
            <a:extLst>
              <a:ext uri="{FF2B5EF4-FFF2-40B4-BE49-F238E27FC236}">
                <a16:creationId xmlns:a16="http://schemas.microsoft.com/office/drawing/2014/main" id="{5C7D3EB3-1168-4308-9960-FC66CA55F75D}"/>
              </a:ext>
            </a:extLst>
          </p:cNvPr>
          <p:cNvPicPr/>
          <p:nvPr/>
        </p:nvPicPr>
        <p:blipFill>
          <a:blip r:embed="rId3"/>
          <a:srcRect/>
          <a:stretch>
            <a:fillRect/>
          </a:stretch>
        </p:blipFill>
        <p:spPr>
          <a:xfrm>
            <a:off x="0" y="331470"/>
            <a:ext cx="3500993" cy="4480560"/>
          </a:xfrm>
          <a:prstGeom prst="roundRect">
            <a:avLst>
              <a:gd name="adj" fmla="val 4696"/>
            </a:avLst>
          </a:prstGeom>
          <a:ln/>
        </p:spPr>
      </p:pic>
      <p:sp>
        <p:nvSpPr>
          <p:cNvPr id="10" name="Subtitle 2">
            <a:extLst>
              <a:ext uri="{FF2B5EF4-FFF2-40B4-BE49-F238E27FC236}">
                <a16:creationId xmlns:a16="http://schemas.microsoft.com/office/drawing/2014/main" id="{22C16B75-CDB0-4F54-A721-8AB5AF55835E}"/>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2297486346"/>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13. Thêm/Xoá Đạo diễn của phim</a:t>
            </a:r>
            <a:endParaRPr lang="en-US" sz="1600" b="0"/>
          </a:p>
        </p:txBody>
      </p:sp>
      <p:sp>
        <p:nvSpPr>
          <p:cNvPr id="10" name="Subtitle 2">
            <a:extLst>
              <a:ext uri="{FF2B5EF4-FFF2-40B4-BE49-F238E27FC236}">
                <a16:creationId xmlns:a16="http://schemas.microsoft.com/office/drawing/2014/main" id="{22C16B75-CDB0-4F54-A721-8AB5AF55835E}"/>
              </a:ext>
            </a:extLst>
          </p:cNvPr>
          <p:cNvSpPr txBox="1">
            <a:spLocks/>
          </p:cNvSpPr>
          <p:nvPr/>
        </p:nvSpPr>
        <p:spPr>
          <a:xfrm rot="-259">
            <a:off x="3363725" y="1332195"/>
            <a:ext cx="312089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Người quản trị viên muốn thêm hoặc xóa đạo diễn của phim nào đó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Người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Trong giao diện Admin, người quản trị viên chọn chức năng Thêm/Xóa Đạo diễn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a:solidFill>
                  <a:schemeClr val="tx1"/>
                </a:solidFill>
              </a:rPr>
              <a:t>* </a:t>
            </a:r>
            <a:r>
              <a:rPr lang="vi-VN" b="1" i="1">
                <a:solidFill>
                  <a:schemeClr val="tx1"/>
                </a:solidFill>
              </a:rPr>
              <a:t>Tiền điều kiện</a:t>
            </a:r>
            <a:r>
              <a:rPr lang="en-US" b="1" i="1">
                <a:solidFill>
                  <a:schemeClr val="tx1"/>
                </a:solidFill>
              </a:rPr>
              <a:t>:</a:t>
            </a:r>
          </a:p>
          <a:p>
            <a:pPr marL="104771" indent="0">
              <a:buNone/>
            </a:pPr>
            <a:r>
              <a:rPr lang="en-US" b="1" i="1">
                <a:solidFill>
                  <a:schemeClr val="tx1"/>
                </a:solidFill>
              </a:rPr>
              <a:t>- </a:t>
            </a:r>
            <a:r>
              <a:rPr lang="vi-VN">
                <a:solidFill>
                  <a:schemeClr val="tx1"/>
                </a:solidFill>
              </a:rPr>
              <a:t>Người 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Thiết bị của người dùng kết nối internet trong suốt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Cơ sở dữ liệu Đạo diễn được cập nhật thành công</a:t>
            </a:r>
            <a:endParaRPr lang="en-US">
              <a:solidFill>
                <a:schemeClr val="tx1"/>
              </a:solidFill>
            </a:endParaRPr>
          </a:p>
        </p:txBody>
      </p:sp>
      <p:pic>
        <p:nvPicPr>
          <p:cNvPr id="6" name="image97.png">
            <a:extLst>
              <a:ext uri="{FF2B5EF4-FFF2-40B4-BE49-F238E27FC236}">
                <a16:creationId xmlns:a16="http://schemas.microsoft.com/office/drawing/2014/main" id="{DC373B16-16CB-4A09-8255-BE1936FB28C2}"/>
              </a:ext>
            </a:extLst>
          </p:cNvPr>
          <p:cNvPicPr/>
          <p:nvPr/>
        </p:nvPicPr>
        <p:blipFill>
          <a:blip r:embed="rId3"/>
          <a:srcRect/>
          <a:stretch>
            <a:fillRect/>
          </a:stretch>
        </p:blipFill>
        <p:spPr>
          <a:xfrm>
            <a:off x="10524" y="358241"/>
            <a:ext cx="3487056" cy="4463099"/>
          </a:xfrm>
          <a:prstGeom prst="roundRect">
            <a:avLst>
              <a:gd name="adj" fmla="val 6834"/>
            </a:avLst>
          </a:prstGeom>
          <a:ln/>
        </p:spPr>
      </p:pic>
    </p:spTree>
    <p:extLst>
      <p:ext uri="{BB962C8B-B14F-4D97-AF65-F5344CB8AC3E}">
        <p14:creationId xmlns:p14="http://schemas.microsoft.com/office/powerpoint/2010/main" val="315423002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13. Thêm/Xoá Đạo diễn của phim</a:t>
            </a:r>
            <a:endParaRPr lang="en-US" sz="1600" b="0"/>
          </a:p>
        </p:txBody>
      </p:sp>
      <p:sp>
        <p:nvSpPr>
          <p:cNvPr id="10" name="Subtitle 2">
            <a:extLst>
              <a:ext uri="{FF2B5EF4-FFF2-40B4-BE49-F238E27FC236}">
                <a16:creationId xmlns:a16="http://schemas.microsoft.com/office/drawing/2014/main" id="{22C16B75-CDB0-4F54-A721-8AB5AF55835E}"/>
              </a:ext>
            </a:extLst>
          </p:cNvPr>
          <p:cNvSpPr txBox="1">
            <a:spLocks/>
          </p:cNvSpPr>
          <p:nvPr/>
        </p:nvSpPr>
        <p:spPr>
          <a:xfrm rot="-259">
            <a:off x="3363725" y="1332195"/>
            <a:ext cx="312089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600"/>
              </a:spcBef>
              <a:spcAft>
                <a:spcPts val="600"/>
              </a:spcAft>
              <a:buNone/>
            </a:pPr>
            <a:r>
              <a:rPr lang="vi-VN">
                <a:solidFill>
                  <a:schemeClr val="tx1"/>
                </a:solidFill>
              </a:rPr>
              <a:t> </a:t>
            </a:r>
            <a:r>
              <a:rPr lang="en-US">
                <a:solidFill>
                  <a:schemeClr val="tx1"/>
                </a:solidFill>
              </a:rPr>
              <a:t>-</a:t>
            </a:r>
            <a:r>
              <a:rPr lang="vi-VN" i="1">
                <a:solidFill>
                  <a:schemeClr val="tx1"/>
                </a:solidFill>
              </a:rPr>
              <a:t>Luồng cơ bản:</a:t>
            </a:r>
            <a:endParaRPr lang="en-US">
              <a:solidFill>
                <a:schemeClr val="tx1"/>
              </a:solidFill>
            </a:endParaRPr>
          </a:p>
          <a:p>
            <a:pPr marL="104771" indent="0">
              <a:buNone/>
            </a:pPr>
            <a:r>
              <a:rPr lang="vi-VN" sz="1200">
                <a:solidFill>
                  <a:schemeClr val="tx1"/>
                </a:solidFill>
              </a:rPr>
              <a:t>1.</a:t>
            </a:r>
            <a:r>
              <a:rPr lang="vi-VN">
                <a:solidFill>
                  <a:schemeClr val="tx1"/>
                </a:solidFill>
              </a:rPr>
              <a:t> Người quản trị viên chọn chức năng Thêm Đạo diễn</a:t>
            </a:r>
            <a:endParaRPr lang="en-US">
              <a:solidFill>
                <a:schemeClr val="tx1"/>
              </a:solidFill>
            </a:endParaRPr>
          </a:p>
          <a:p>
            <a:pPr marL="104771" indent="0">
              <a:buNone/>
            </a:pPr>
            <a:r>
              <a:rPr lang="vi-VN" sz="1200">
                <a:solidFill>
                  <a:schemeClr val="tx1"/>
                </a:solidFill>
              </a:rPr>
              <a:t>2. </a:t>
            </a:r>
            <a:r>
              <a:rPr lang="vi-VN">
                <a:solidFill>
                  <a:schemeClr val="tx1"/>
                </a:solidFill>
              </a:rPr>
              <a:t>Người quản trị viên điền tên Đạo diễn</a:t>
            </a:r>
            <a:endParaRPr lang="en-US">
              <a:solidFill>
                <a:schemeClr val="tx1"/>
              </a:solidFill>
            </a:endParaRPr>
          </a:p>
          <a:p>
            <a:pPr marL="104771" indent="0">
              <a:buNone/>
            </a:pPr>
            <a:r>
              <a:rPr lang="vi-VN" sz="1200">
                <a:solidFill>
                  <a:schemeClr val="tx1"/>
                </a:solidFill>
              </a:rPr>
              <a:t>3.</a:t>
            </a:r>
            <a:r>
              <a:rPr lang="vi-VN">
                <a:solidFill>
                  <a:schemeClr val="tx1"/>
                </a:solidFill>
              </a:rPr>
              <a:t> Người quản trị viên xác nhận thêm</a:t>
            </a:r>
            <a:endParaRPr lang="en-US">
              <a:solidFill>
                <a:schemeClr val="tx1"/>
              </a:solidFill>
            </a:endParaRPr>
          </a:p>
          <a:p>
            <a:pPr marL="104771" indent="0">
              <a:buNone/>
            </a:pPr>
            <a:r>
              <a:rPr lang="vi-VN" sz="1200">
                <a:solidFill>
                  <a:schemeClr val="tx1"/>
                </a:solidFill>
              </a:rPr>
              <a:t>4. </a:t>
            </a:r>
            <a:r>
              <a:rPr lang="vi-VN">
                <a:solidFill>
                  <a:schemeClr val="tx1"/>
                </a:solidFill>
              </a:rPr>
              <a:t>Cơ sở dữ liệu Đạo diễn được cập nhật sau khi thêm</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6" name="image97.png">
            <a:extLst>
              <a:ext uri="{FF2B5EF4-FFF2-40B4-BE49-F238E27FC236}">
                <a16:creationId xmlns:a16="http://schemas.microsoft.com/office/drawing/2014/main" id="{DC373B16-16CB-4A09-8255-BE1936FB28C2}"/>
              </a:ext>
            </a:extLst>
          </p:cNvPr>
          <p:cNvPicPr/>
          <p:nvPr/>
        </p:nvPicPr>
        <p:blipFill>
          <a:blip r:embed="rId3"/>
          <a:srcRect/>
          <a:stretch>
            <a:fillRect/>
          </a:stretch>
        </p:blipFill>
        <p:spPr>
          <a:xfrm>
            <a:off x="10524" y="358241"/>
            <a:ext cx="3487056" cy="4463099"/>
          </a:xfrm>
          <a:prstGeom prst="roundRect">
            <a:avLst>
              <a:gd name="adj" fmla="val 6834"/>
            </a:avLst>
          </a:prstGeom>
          <a:ln/>
        </p:spPr>
      </p:pic>
    </p:spTree>
    <p:extLst>
      <p:ext uri="{BB962C8B-B14F-4D97-AF65-F5344CB8AC3E}">
        <p14:creationId xmlns:p14="http://schemas.microsoft.com/office/powerpoint/2010/main" val="424581499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13. Thêm/Xoá Đạo diễn của phim</a:t>
            </a:r>
            <a:endParaRPr lang="en-US" sz="1600" b="0"/>
          </a:p>
        </p:txBody>
      </p:sp>
      <p:sp>
        <p:nvSpPr>
          <p:cNvPr id="10" name="Subtitle 2">
            <a:extLst>
              <a:ext uri="{FF2B5EF4-FFF2-40B4-BE49-F238E27FC236}">
                <a16:creationId xmlns:a16="http://schemas.microsoft.com/office/drawing/2014/main" id="{22C16B75-CDB0-4F54-A721-8AB5AF55835E}"/>
              </a:ext>
            </a:extLst>
          </p:cNvPr>
          <p:cNvSpPr txBox="1">
            <a:spLocks/>
          </p:cNvSpPr>
          <p:nvPr/>
        </p:nvSpPr>
        <p:spPr>
          <a:xfrm rot="-259">
            <a:off x="3363725" y="1332195"/>
            <a:ext cx="3120893"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thay thế</a:t>
            </a:r>
            <a:r>
              <a:rPr lang="vi-VN">
                <a:solidFill>
                  <a:schemeClr val="tx1"/>
                </a:solidFill>
              </a:rPr>
              <a:t>:</a:t>
            </a:r>
            <a:endParaRPr lang="en-US">
              <a:solidFill>
                <a:schemeClr val="tx1"/>
              </a:solidFill>
            </a:endParaRPr>
          </a:p>
          <a:p>
            <a:pPr marL="104771" indent="0">
              <a:buNone/>
            </a:pPr>
            <a:r>
              <a:rPr lang="vi-VN">
                <a:solidFill>
                  <a:schemeClr val="tx1"/>
                </a:solidFill>
              </a:rPr>
              <a:t>      1.1a.  Thay vì thêm, người quản trị viên chọn chức năng Xóa Đạo diễn</a:t>
            </a:r>
            <a:endParaRPr lang="en-US">
              <a:solidFill>
                <a:schemeClr val="tx1"/>
              </a:solidFill>
            </a:endParaRPr>
          </a:p>
          <a:p>
            <a:pPr marL="104771" indent="0">
              <a:buNone/>
            </a:pPr>
            <a:r>
              <a:rPr lang="vi-VN">
                <a:solidFill>
                  <a:schemeClr val="tx1"/>
                </a:solidFill>
              </a:rPr>
              <a:t>      2.1a.  Người quản trị viên xác nhận xóa </a:t>
            </a:r>
            <a:endParaRPr lang="en-US">
              <a:solidFill>
                <a:schemeClr val="tx1"/>
              </a:solidFill>
            </a:endParaRPr>
          </a:p>
          <a:p>
            <a:pPr marL="104771" indent="0">
              <a:buNone/>
            </a:pPr>
            <a:r>
              <a:rPr lang="vi-VN">
                <a:solidFill>
                  <a:schemeClr val="tx1"/>
                </a:solidFill>
              </a:rPr>
              <a:t>      3.1a.   Cơ sở dữ liệu Đạo diễn được cập nhật sau khi xóa</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a:t>
            </a:r>
            <a:endParaRPr lang="en-US">
              <a:solidFill>
                <a:schemeClr val="tx1"/>
              </a:solidFill>
            </a:endParaRPr>
          </a:p>
          <a:p>
            <a:pPr marL="104771" indent="0">
              <a:buNone/>
            </a:pPr>
            <a:r>
              <a:rPr lang="en-US">
                <a:solidFill>
                  <a:schemeClr val="tx1"/>
                </a:solidFill>
              </a:rPr>
              <a:t>       </a:t>
            </a:r>
            <a:r>
              <a:rPr lang="vi-VN">
                <a:solidFill>
                  <a:schemeClr val="tx1"/>
                </a:solidFill>
              </a:rPr>
              <a:t>4.1e.  Nếu thông tin người quản trị viên điền không hợp lệ, hệ thống yêu cầu nhập lại các trường không hợp lệ </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6" name="image97.png">
            <a:extLst>
              <a:ext uri="{FF2B5EF4-FFF2-40B4-BE49-F238E27FC236}">
                <a16:creationId xmlns:a16="http://schemas.microsoft.com/office/drawing/2014/main" id="{DC373B16-16CB-4A09-8255-BE1936FB28C2}"/>
              </a:ext>
            </a:extLst>
          </p:cNvPr>
          <p:cNvPicPr/>
          <p:nvPr/>
        </p:nvPicPr>
        <p:blipFill>
          <a:blip r:embed="rId3"/>
          <a:srcRect/>
          <a:stretch>
            <a:fillRect/>
          </a:stretch>
        </p:blipFill>
        <p:spPr>
          <a:xfrm>
            <a:off x="10524" y="358241"/>
            <a:ext cx="3487056" cy="4463099"/>
          </a:xfrm>
          <a:prstGeom prst="roundRect">
            <a:avLst>
              <a:gd name="adj" fmla="val 6834"/>
            </a:avLst>
          </a:prstGeom>
          <a:ln/>
        </p:spPr>
      </p:pic>
    </p:spTree>
    <p:extLst>
      <p:ext uri="{BB962C8B-B14F-4D97-AF65-F5344CB8AC3E}">
        <p14:creationId xmlns:p14="http://schemas.microsoft.com/office/powerpoint/2010/main" val="356909371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13. Thêm/Xoá Đạo diễn của phim</a:t>
            </a:r>
            <a:endParaRPr lang="en-US" sz="1600" b="0"/>
          </a:p>
        </p:txBody>
      </p:sp>
      <p:pic>
        <p:nvPicPr>
          <p:cNvPr id="6" name="image97.png">
            <a:extLst>
              <a:ext uri="{FF2B5EF4-FFF2-40B4-BE49-F238E27FC236}">
                <a16:creationId xmlns:a16="http://schemas.microsoft.com/office/drawing/2014/main" id="{DC373B16-16CB-4A09-8255-BE1936FB28C2}"/>
              </a:ext>
            </a:extLst>
          </p:cNvPr>
          <p:cNvPicPr/>
          <p:nvPr/>
        </p:nvPicPr>
        <p:blipFill>
          <a:blip r:embed="rId3"/>
          <a:srcRect/>
          <a:stretch>
            <a:fillRect/>
          </a:stretch>
        </p:blipFill>
        <p:spPr>
          <a:xfrm>
            <a:off x="10524" y="358241"/>
            <a:ext cx="3487056" cy="4463099"/>
          </a:xfrm>
          <a:prstGeom prst="roundRect">
            <a:avLst>
              <a:gd name="adj" fmla="val 6834"/>
            </a:avLst>
          </a:prstGeom>
          <a:ln/>
        </p:spPr>
      </p:pic>
      <p:sp>
        <p:nvSpPr>
          <p:cNvPr id="7" name="Subtitle 2">
            <a:extLst>
              <a:ext uri="{FF2B5EF4-FFF2-40B4-BE49-F238E27FC236}">
                <a16:creationId xmlns:a16="http://schemas.microsoft.com/office/drawing/2014/main" id="{8EF69D53-C3F1-4598-93AF-0D54916DCBD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7272277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14. Thay đổi Subcription Plan</a:t>
            </a:r>
            <a:endParaRPr lang="en-US" sz="1600" b="0"/>
          </a:p>
        </p:txBody>
      </p:sp>
      <p:sp>
        <p:nvSpPr>
          <p:cNvPr id="7" name="Subtitle 2">
            <a:extLst>
              <a:ext uri="{FF2B5EF4-FFF2-40B4-BE49-F238E27FC236}">
                <a16:creationId xmlns:a16="http://schemas.microsoft.com/office/drawing/2014/main" id="{8EF69D53-C3F1-4598-93AF-0D54916DCBD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Quản trị viên có thể thay đổi tên hoặc số tiền cho các gói subscription</a:t>
            </a:r>
            <a:endParaRPr lang="en-US">
              <a:solidFill>
                <a:schemeClr val="tx1"/>
              </a:solidFill>
            </a:endParaRPr>
          </a:p>
          <a:p>
            <a:pPr marL="104771" indent="0">
              <a:buNone/>
            </a:pPr>
            <a:r>
              <a:rPr lang="vi-VN" b="1" i="1">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Các tác nhân:</a:t>
            </a:r>
            <a:r>
              <a:rPr lang="vi-VN">
                <a:solidFill>
                  <a:schemeClr val="tx1"/>
                </a:solidFill>
              </a:rPr>
              <a:t>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Điều kiện kích hoạt ca sử dụng:</a:t>
            </a:r>
            <a:r>
              <a:rPr lang="en-US" b="1" i="1">
                <a:solidFill>
                  <a:schemeClr val="tx1"/>
                </a:solidFill>
              </a:rPr>
              <a:t> </a:t>
            </a:r>
            <a:r>
              <a:rPr lang="vi-VN">
                <a:solidFill>
                  <a:schemeClr val="tx1"/>
                </a:solidFill>
              </a:rPr>
              <a:t>Người quản trị viên muốn thay đổi tên hoặc số tiền các gói subscription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lvl="0" indent="0">
              <a:buNone/>
            </a:pPr>
            <a:r>
              <a:rPr lang="en-US">
                <a:solidFill>
                  <a:schemeClr val="tx1"/>
                </a:solidFill>
              </a:rPr>
              <a:t>- </a:t>
            </a:r>
            <a:r>
              <a:rPr lang="vi-VN">
                <a:solidFill>
                  <a:schemeClr val="tx1"/>
                </a:solidFill>
              </a:rPr>
              <a:t>Quản trị viên đã đăng nhập vào hệ thống.</a:t>
            </a:r>
            <a:endParaRPr lang="en-US">
              <a:solidFill>
                <a:schemeClr val="tx1"/>
              </a:solidFill>
            </a:endParaRPr>
          </a:p>
          <a:p>
            <a:pPr marL="104771" lvl="0" indent="0">
              <a:buNone/>
            </a:pPr>
            <a:r>
              <a:rPr lang="en-US">
                <a:solidFill>
                  <a:schemeClr val="tx1"/>
                </a:solidFill>
              </a:rPr>
              <a:t>- </a:t>
            </a:r>
            <a:r>
              <a:rPr lang="vi-VN">
                <a:solidFill>
                  <a:schemeClr val="tx1"/>
                </a:solidFill>
              </a:rPr>
              <a:t>Thiết bị được kết nối internet trong suốt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Hậu điều kiện:</a:t>
            </a:r>
            <a:r>
              <a:rPr lang="en-US" b="1" i="1">
                <a:solidFill>
                  <a:schemeClr val="tx1"/>
                </a:solidFill>
              </a:rPr>
              <a:t> </a:t>
            </a:r>
            <a:r>
              <a:rPr lang="vi-VN">
                <a:solidFill>
                  <a:schemeClr val="tx1"/>
                </a:solidFill>
              </a:rPr>
              <a:t>Các gói subscription được thay đổi</a:t>
            </a:r>
            <a:endParaRPr lang="en-US">
              <a:solidFill>
                <a:schemeClr val="tx1"/>
              </a:solidFill>
            </a:endParaRPr>
          </a:p>
        </p:txBody>
      </p:sp>
      <p:pic>
        <p:nvPicPr>
          <p:cNvPr id="10" name="image59.png">
            <a:extLst>
              <a:ext uri="{FF2B5EF4-FFF2-40B4-BE49-F238E27FC236}">
                <a16:creationId xmlns:a16="http://schemas.microsoft.com/office/drawing/2014/main" id="{82FB5EB4-51E5-438A-A709-B18AC067C6DE}"/>
              </a:ext>
            </a:extLst>
          </p:cNvPr>
          <p:cNvPicPr/>
          <p:nvPr/>
        </p:nvPicPr>
        <p:blipFill>
          <a:blip r:embed="rId3"/>
          <a:srcRect/>
          <a:stretch>
            <a:fillRect/>
          </a:stretch>
        </p:blipFill>
        <p:spPr>
          <a:xfrm>
            <a:off x="41002" y="327579"/>
            <a:ext cx="3457849" cy="4538712"/>
          </a:xfrm>
          <a:prstGeom prst="roundRect">
            <a:avLst>
              <a:gd name="adj" fmla="val 7181"/>
            </a:avLst>
          </a:prstGeom>
          <a:solidFill>
            <a:schemeClr val="tx1"/>
          </a:solidFill>
          <a:ln/>
        </p:spPr>
      </p:pic>
    </p:spTree>
    <p:extLst>
      <p:ext uri="{BB962C8B-B14F-4D97-AF65-F5344CB8AC3E}">
        <p14:creationId xmlns:p14="http://schemas.microsoft.com/office/powerpoint/2010/main" val="30050189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46" name="Google Shape;624;p39">
            <a:extLst>
              <a:ext uri="{FF2B5EF4-FFF2-40B4-BE49-F238E27FC236}">
                <a16:creationId xmlns:a16="http://schemas.microsoft.com/office/drawing/2014/main" id="{82CB2281-5D80-4D65-B0C5-01BA5C69665B}"/>
              </a:ext>
            </a:extLst>
          </p:cNvPr>
          <p:cNvGrpSpPr/>
          <p:nvPr/>
        </p:nvGrpSpPr>
        <p:grpSpPr>
          <a:xfrm>
            <a:off x="3643646" y="2153610"/>
            <a:ext cx="1198950" cy="436238"/>
            <a:chOff x="2363750" y="1532175"/>
            <a:chExt cx="1598600" cy="581650"/>
          </a:xfrm>
        </p:grpSpPr>
        <p:sp>
          <p:nvSpPr>
            <p:cNvPr id="47" name="Google Shape;625;p39">
              <a:extLst>
                <a:ext uri="{FF2B5EF4-FFF2-40B4-BE49-F238E27FC236}">
                  <a16:creationId xmlns:a16="http://schemas.microsoft.com/office/drawing/2014/main" id="{98411917-20B3-4BE1-B7A0-9F9AC2712BCA}"/>
                </a:ext>
              </a:extLst>
            </p:cNvPr>
            <p:cNvSpPr/>
            <p:nvPr/>
          </p:nvSpPr>
          <p:spPr>
            <a:xfrm>
              <a:off x="2413150" y="1583425"/>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48" name="Google Shape;626;p39">
              <a:extLst>
                <a:ext uri="{FF2B5EF4-FFF2-40B4-BE49-F238E27FC236}">
                  <a16:creationId xmlns:a16="http://schemas.microsoft.com/office/drawing/2014/main" id="{ADDCD5C6-EA11-4D49-8A70-2F83C54234FB}"/>
                </a:ext>
              </a:extLst>
            </p:cNvPr>
            <p:cNvSpPr/>
            <p:nvPr/>
          </p:nvSpPr>
          <p:spPr>
            <a:xfrm>
              <a:off x="2363750" y="1532175"/>
              <a:ext cx="15492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p>
          </p:txBody>
        </p:sp>
      </p:grpSp>
      <p:grpSp>
        <p:nvGrpSpPr>
          <p:cNvPr id="615" name="Google Shape;615;p39"/>
          <p:cNvGrpSpPr/>
          <p:nvPr/>
        </p:nvGrpSpPr>
        <p:grpSpPr>
          <a:xfrm>
            <a:off x="4615425" y="3062440"/>
            <a:ext cx="1198950" cy="436238"/>
            <a:chOff x="6153900" y="3231000"/>
            <a:chExt cx="1598600" cy="581650"/>
          </a:xfrm>
        </p:grpSpPr>
        <p:sp>
          <p:nvSpPr>
            <p:cNvPr id="616" name="Google Shape;616;p39"/>
            <p:cNvSpPr/>
            <p:nvPr/>
          </p:nvSpPr>
          <p:spPr>
            <a:xfrm>
              <a:off x="6203300" y="32822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17" name="Google Shape;617;p39"/>
            <p:cNvSpPr/>
            <p:nvPr/>
          </p:nvSpPr>
          <p:spPr>
            <a:xfrm>
              <a:off x="6153900" y="3231000"/>
              <a:ext cx="15492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p>
          </p:txBody>
        </p:sp>
      </p:grpSp>
      <p:grpSp>
        <p:nvGrpSpPr>
          <p:cNvPr id="618" name="Google Shape;618;p39"/>
          <p:cNvGrpSpPr/>
          <p:nvPr/>
        </p:nvGrpSpPr>
        <p:grpSpPr>
          <a:xfrm>
            <a:off x="2708906" y="3067203"/>
            <a:ext cx="1198950" cy="436238"/>
            <a:chOff x="3611875" y="3231000"/>
            <a:chExt cx="1598600" cy="581650"/>
          </a:xfrm>
        </p:grpSpPr>
        <p:sp>
          <p:nvSpPr>
            <p:cNvPr id="619" name="Google Shape;619;p39"/>
            <p:cNvSpPr/>
            <p:nvPr/>
          </p:nvSpPr>
          <p:spPr>
            <a:xfrm>
              <a:off x="3661275" y="32822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20" name="Google Shape;620;p39"/>
            <p:cNvSpPr/>
            <p:nvPr/>
          </p:nvSpPr>
          <p:spPr>
            <a:xfrm>
              <a:off x="3611875" y="3231000"/>
              <a:ext cx="15492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p>
          </p:txBody>
        </p:sp>
      </p:grpSp>
      <p:grpSp>
        <p:nvGrpSpPr>
          <p:cNvPr id="621" name="Google Shape;621;p39"/>
          <p:cNvGrpSpPr/>
          <p:nvPr/>
        </p:nvGrpSpPr>
        <p:grpSpPr>
          <a:xfrm>
            <a:off x="802388" y="3067201"/>
            <a:ext cx="1198950" cy="436238"/>
            <a:chOff x="1069850" y="3231000"/>
            <a:chExt cx="1598600" cy="581650"/>
          </a:xfrm>
        </p:grpSpPr>
        <p:sp>
          <p:nvSpPr>
            <p:cNvPr id="622" name="Google Shape;622;p39"/>
            <p:cNvSpPr/>
            <p:nvPr/>
          </p:nvSpPr>
          <p:spPr>
            <a:xfrm>
              <a:off x="1119250" y="3282250"/>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23" name="Google Shape;623;p39"/>
            <p:cNvSpPr/>
            <p:nvPr/>
          </p:nvSpPr>
          <p:spPr>
            <a:xfrm>
              <a:off x="1069850" y="3231000"/>
              <a:ext cx="15492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p>
          </p:txBody>
        </p:sp>
      </p:grpSp>
      <p:sp>
        <p:nvSpPr>
          <p:cNvPr id="632" name="Google Shape;632;p39"/>
          <p:cNvSpPr txBox="1"/>
          <p:nvPr/>
        </p:nvSpPr>
        <p:spPr>
          <a:xfrm>
            <a:off x="872363" y="3462971"/>
            <a:ext cx="1021950" cy="280354"/>
          </a:xfrm>
          <a:prstGeom prst="rect">
            <a:avLst/>
          </a:prstGeom>
          <a:noFill/>
          <a:ln>
            <a:noFill/>
          </a:ln>
        </p:spPr>
        <p:txBody>
          <a:bodyPr spcFirstLastPara="1" wrap="square" lIns="68569" tIns="68569" rIns="68569" bIns="68569" anchor="t" anchorCtr="0">
            <a:noAutofit/>
          </a:bodyPr>
          <a:lstStyle/>
          <a:p>
            <a:pPr algn="ctr">
              <a:spcAft>
                <a:spcPts val="1200"/>
              </a:spcAft>
            </a:pPr>
            <a:r>
              <a:rPr lang="en" sz="1050">
                <a:solidFill>
                  <a:srgbClr val="FFFFFF"/>
                </a:solidFill>
                <a:latin typeface="Cabin"/>
                <a:ea typeface="Cabin"/>
                <a:cs typeface="Cabin"/>
                <a:sym typeface="Cabin"/>
              </a:rPr>
              <a:t>1997</a:t>
            </a:r>
            <a:endParaRPr sz="1050">
              <a:solidFill>
                <a:srgbClr val="FFFFFF"/>
              </a:solidFill>
              <a:latin typeface="Cabin"/>
              <a:ea typeface="Cabin"/>
              <a:cs typeface="Cabin"/>
              <a:sym typeface="Cabin"/>
            </a:endParaRPr>
          </a:p>
        </p:txBody>
      </p:sp>
      <p:grpSp>
        <p:nvGrpSpPr>
          <p:cNvPr id="624" name="Google Shape;624;p39"/>
          <p:cNvGrpSpPr/>
          <p:nvPr/>
        </p:nvGrpSpPr>
        <p:grpSpPr>
          <a:xfrm>
            <a:off x="1754288" y="2130161"/>
            <a:ext cx="1198950" cy="436238"/>
            <a:chOff x="2363750" y="1532175"/>
            <a:chExt cx="1598600" cy="581650"/>
          </a:xfrm>
        </p:grpSpPr>
        <p:sp>
          <p:nvSpPr>
            <p:cNvPr id="625" name="Google Shape;625;p39"/>
            <p:cNvSpPr/>
            <p:nvPr/>
          </p:nvSpPr>
          <p:spPr>
            <a:xfrm>
              <a:off x="2413150" y="1583425"/>
              <a:ext cx="1549200" cy="530400"/>
            </a:xfrm>
            <a:prstGeom prst="roundRect">
              <a:avLst>
                <a:gd name="adj" fmla="val 16667"/>
              </a:avLst>
            </a:prstGeom>
            <a:solidFill>
              <a:schemeClr val="lt1"/>
            </a:solidFill>
            <a:ln>
              <a:noFill/>
            </a:ln>
          </p:spPr>
          <p:txBody>
            <a:bodyPr spcFirstLastPara="1" wrap="square" lIns="68569" tIns="68569" rIns="68569" bIns="68569" anchor="ctr" anchorCtr="0">
              <a:noAutofit/>
            </a:bodyPr>
            <a:lstStyle/>
            <a:p>
              <a:endParaRPr sz="1050"/>
            </a:p>
          </p:txBody>
        </p:sp>
        <p:sp>
          <p:nvSpPr>
            <p:cNvPr id="626" name="Google Shape;626;p39"/>
            <p:cNvSpPr/>
            <p:nvPr/>
          </p:nvSpPr>
          <p:spPr>
            <a:xfrm>
              <a:off x="2363750" y="1532175"/>
              <a:ext cx="1549200" cy="530400"/>
            </a:xfrm>
            <a:prstGeom prst="roundRect">
              <a:avLst>
                <a:gd name="adj" fmla="val 16667"/>
              </a:avLst>
            </a:prstGeom>
            <a:solidFill>
              <a:schemeClr val="dk2"/>
            </a:solidFill>
            <a:ln>
              <a:noFill/>
            </a:ln>
          </p:spPr>
          <p:txBody>
            <a:bodyPr spcFirstLastPara="1" wrap="square" lIns="68569" tIns="68569" rIns="68569" bIns="68569" anchor="ctr" anchorCtr="0">
              <a:noAutofit/>
            </a:bodyPr>
            <a:lstStyle/>
            <a:p>
              <a:endParaRPr sz="1050"/>
            </a:p>
          </p:txBody>
        </p:sp>
      </p:grpSp>
      <p:sp>
        <p:nvSpPr>
          <p:cNvPr id="634" name="Google Shape;634;p39"/>
          <p:cNvSpPr txBox="1"/>
          <p:nvPr/>
        </p:nvSpPr>
        <p:spPr>
          <a:xfrm>
            <a:off x="1842788" y="2537960"/>
            <a:ext cx="1021950" cy="222574"/>
          </a:xfrm>
          <a:prstGeom prst="rect">
            <a:avLst/>
          </a:prstGeom>
          <a:noFill/>
          <a:ln>
            <a:noFill/>
          </a:ln>
        </p:spPr>
        <p:txBody>
          <a:bodyPr spcFirstLastPara="1" wrap="square" lIns="68569" tIns="68569" rIns="68569" bIns="68569" anchor="t" anchorCtr="0">
            <a:noAutofit/>
          </a:bodyPr>
          <a:lstStyle/>
          <a:p>
            <a:pPr algn="ctr"/>
            <a:r>
              <a:rPr lang="en-US" sz="1050">
                <a:solidFill>
                  <a:schemeClr val="dk1"/>
                </a:solidFill>
                <a:latin typeface="Cabin"/>
                <a:ea typeface="Cabin"/>
                <a:cs typeface="Cabin"/>
                <a:sym typeface="Cabin"/>
              </a:rPr>
              <a:t>2004</a:t>
            </a:r>
            <a:endParaRPr sz="1050">
              <a:solidFill>
                <a:srgbClr val="FFFFFF"/>
              </a:solidFill>
              <a:latin typeface="Cabin"/>
              <a:ea typeface="Cabin"/>
              <a:cs typeface="Cabin"/>
              <a:sym typeface="Cabin"/>
            </a:endParaRPr>
          </a:p>
        </p:txBody>
      </p:sp>
      <p:sp>
        <p:nvSpPr>
          <p:cNvPr id="636" name="Google Shape;636;p39"/>
          <p:cNvSpPr txBox="1"/>
          <p:nvPr/>
        </p:nvSpPr>
        <p:spPr>
          <a:xfrm>
            <a:off x="2778548" y="3462982"/>
            <a:ext cx="1021950" cy="289298"/>
          </a:xfrm>
          <a:prstGeom prst="rect">
            <a:avLst/>
          </a:prstGeom>
          <a:noFill/>
          <a:ln>
            <a:noFill/>
          </a:ln>
        </p:spPr>
        <p:txBody>
          <a:bodyPr spcFirstLastPara="1" wrap="square" lIns="68569" tIns="68569" rIns="68569" bIns="68569" anchor="t" anchorCtr="0">
            <a:noAutofit/>
          </a:bodyPr>
          <a:lstStyle/>
          <a:p>
            <a:pPr algn="ctr">
              <a:buClr>
                <a:schemeClr val="hlink"/>
              </a:buClr>
              <a:buSzPts val="1100"/>
            </a:pPr>
            <a:r>
              <a:rPr lang="en" sz="1050">
                <a:solidFill>
                  <a:schemeClr val="dk1"/>
                </a:solidFill>
                <a:latin typeface="Cabin"/>
                <a:ea typeface="Cabin"/>
                <a:cs typeface="Cabin"/>
                <a:sym typeface="Cabin"/>
              </a:rPr>
              <a:t>2005</a:t>
            </a:r>
            <a:endParaRPr sz="1050">
              <a:solidFill>
                <a:srgbClr val="FFFFFF"/>
              </a:solidFill>
              <a:latin typeface="Cabin"/>
              <a:ea typeface="Cabin"/>
              <a:cs typeface="Cabin"/>
              <a:sym typeface="Cabin"/>
            </a:endParaRPr>
          </a:p>
        </p:txBody>
      </p:sp>
      <p:cxnSp>
        <p:nvCxnSpPr>
          <p:cNvPr id="639" name="Google Shape;639;p39"/>
          <p:cNvCxnSpPr/>
          <p:nvPr/>
        </p:nvCxnSpPr>
        <p:spPr>
          <a:xfrm>
            <a:off x="539104" y="2901154"/>
            <a:ext cx="5654475" cy="7875"/>
          </a:xfrm>
          <a:prstGeom prst="straightConnector1">
            <a:avLst/>
          </a:prstGeom>
          <a:noFill/>
          <a:ln w="28575" cap="flat" cmpd="sng">
            <a:solidFill>
              <a:schemeClr val="dk1"/>
            </a:solidFill>
            <a:prstDash val="solid"/>
            <a:round/>
            <a:headEnd type="oval" w="med" len="med"/>
            <a:tailEnd type="triangle" w="med" len="med"/>
          </a:ln>
        </p:spPr>
      </p:cxnSp>
      <p:sp>
        <p:nvSpPr>
          <p:cNvPr id="641" name="Google Shape;641;p39"/>
          <p:cNvSpPr txBox="1"/>
          <p:nvPr/>
        </p:nvSpPr>
        <p:spPr>
          <a:xfrm>
            <a:off x="4684729" y="3462982"/>
            <a:ext cx="1021950" cy="280343"/>
          </a:xfrm>
          <a:prstGeom prst="rect">
            <a:avLst/>
          </a:prstGeom>
          <a:noFill/>
          <a:ln>
            <a:noFill/>
          </a:ln>
        </p:spPr>
        <p:txBody>
          <a:bodyPr spcFirstLastPara="1" wrap="square" lIns="68569" tIns="68569" rIns="68569" bIns="68569" anchor="t" anchorCtr="0">
            <a:noAutofit/>
          </a:bodyPr>
          <a:lstStyle/>
          <a:p>
            <a:pPr algn="ctr"/>
            <a:r>
              <a:rPr lang="en" sz="1050">
                <a:solidFill>
                  <a:schemeClr val="dk1"/>
                </a:solidFill>
                <a:latin typeface="Cabin"/>
                <a:ea typeface="Cabin"/>
                <a:cs typeface="Cabin"/>
                <a:sym typeface="Cabin"/>
              </a:rPr>
              <a:t>2011</a:t>
            </a:r>
            <a:endParaRPr sz="1050">
              <a:solidFill>
                <a:srgbClr val="FFFFFF"/>
              </a:solidFill>
              <a:latin typeface="Cabin"/>
              <a:ea typeface="Cabin"/>
              <a:cs typeface="Cabin"/>
              <a:sym typeface="Cabin"/>
            </a:endParaRPr>
          </a:p>
        </p:txBody>
      </p:sp>
      <p:cxnSp>
        <p:nvCxnSpPr>
          <p:cNvPr id="642" name="Google Shape;642;p39"/>
          <p:cNvCxnSpPr>
            <a:cxnSpLocks/>
          </p:cNvCxnSpPr>
          <p:nvPr/>
        </p:nvCxnSpPr>
        <p:spPr>
          <a:xfrm rot="10800000">
            <a:off x="1383338" y="2909029"/>
            <a:ext cx="0" cy="158175"/>
          </a:xfrm>
          <a:prstGeom prst="straightConnector1">
            <a:avLst/>
          </a:prstGeom>
          <a:noFill/>
          <a:ln w="28575" cap="flat" cmpd="sng">
            <a:solidFill>
              <a:schemeClr val="dk1"/>
            </a:solidFill>
            <a:prstDash val="solid"/>
            <a:round/>
            <a:headEnd type="none" w="med" len="med"/>
            <a:tailEnd type="none" w="med" len="med"/>
          </a:ln>
        </p:spPr>
      </p:cxnSp>
      <p:cxnSp>
        <p:nvCxnSpPr>
          <p:cNvPr id="643" name="Google Shape;643;p39"/>
          <p:cNvCxnSpPr>
            <a:cxnSpLocks/>
          </p:cNvCxnSpPr>
          <p:nvPr/>
        </p:nvCxnSpPr>
        <p:spPr>
          <a:xfrm rot="10800000">
            <a:off x="3289856" y="2909029"/>
            <a:ext cx="0" cy="158175"/>
          </a:xfrm>
          <a:prstGeom prst="straightConnector1">
            <a:avLst/>
          </a:prstGeom>
          <a:noFill/>
          <a:ln w="28575" cap="flat" cmpd="sng">
            <a:solidFill>
              <a:schemeClr val="dk1"/>
            </a:solidFill>
            <a:prstDash val="solid"/>
            <a:round/>
            <a:headEnd type="none" w="med" len="med"/>
            <a:tailEnd type="none" w="med" len="med"/>
          </a:ln>
        </p:spPr>
      </p:cxnSp>
      <p:cxnSp>
        <p:nvCxnSpPr>
          <p:cNvPr id="644" name="Google Shape;644;p39"/>
          <p:cNvCxnSpPr>
            <a:cxnSpLocks/>
          </p:cNvCxnSpPr>
          <p:nvPr/>
        </p:nvCxnSpPr>
        <p:spPr>
          <a:xfrm>
            <a:off x="4243122" y="2760525"/>
            <a:ext cx="0" cy="156150"/>
          </a:xfrm>
          <a:prstGeom prst="straightConnector1">
            <a:avLst/>
          </a:prstGeom>
          <a:noFill/>
          <a:ln w="28575" cap="flat" cmpd="sng">
            <a:solidFill>
              <a:schemeClr val="dk1"/>
            </a:solidFill>
            <a:prstDash val="solid"/>
            <a:round/>
            <a:headEnd type="none" w="med" len="med"/>
            <a:tailEnd type="none" w="med" len="med"/>
          </a:ln>
        </p:spPr>
      </p:cxnSp>
      <p:cxnSp>
        <p:nvCxnSpPr>
          <p:cNvPr id="645" name="Google Shape;645;p39"/>
          <p:cNvCxnSpPr>
            <a:cxnSpLocks/>
          </p:cNvCxnSpPr>
          <p:nvPr/>
        </p:nvCxnSpPr>
        <p:spPr>
          <a:xfrm rot="10800000">
            <a:off x="5195700" y="2916774"/>
            <a:ext cx="0" cy="148050"/>
          </a:xfrm>
          <a:prstGeom prst="straightConnector1">
            <a:avLst/>
          </a:prstGeom>
          <a:noFill/>
          <a:ln w="28575" cap="flat" cmpd="sng">
            <a:solidFill>
              <a:schemeClr val="dk1"/>
            </a:solidFill>
            <a:prstDash val="solid"/>
            <a:round/>
            <a:headEnd type="none" w="med" len="med"/>
            <a:tailEnd type="none" w="med" len="med"/>
          </a:ln>
        </p:spPr>
      </p:cxnSp>
      <p:sp>
        <p:nvSpPr>
          <p:cNvPr id="646" name="Google Shape;646;p39"/>
          <p:cNvSpPr/>
          <p:nvPr/>
        </p:nvSpPr>
        <p:spPr>
          <a:xfrm rot="-9675424">
            <a:off x="5838716" y="1261409"/>
            <a:ext cx="68320" cy="68169"/>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cxnSp>
        <p:nvCxnSpPr>
          <p:cNvPr id="647" name="Google Shape;647;p39"/>
          <p:cNvCxnSpPr>
            <a:cxnSpLocks/>
            <a:stCxn id="634" idx="2"/>
          </p:cNvCxnSpPr>
          <p:nvPr/>
        </p:nvCxnSpPr>
        <p:spPr>
          <a:xfrm>
            <a:off x="2353763" y="2760534"/>
            <a:ext cx="0" cy="156150"/>
          </a:xfrm>
          <a:prstGeom prst="straightConnector1">
            <a:avLst/>
          </a:prstGeom>
          <a:noFill/>
          <a:ln w="28575" cap="flat" cmpd="sng">
            <a:solidFill>
              <a:schemeClr val="dk1"/>
            </a:solidFill>
            <a:prstDash val="solid"/>
            <a:round/>
            <a:headEnd type="none" w="med" len="med"/>
            <a:tailEnd type="none" w="med" len="med"/>
          </a:ln>
        </p:spPr>
      </p:cxnSp>
      <p:pic>
        <p:nvPicPr>
          <p:cNvPr id="2050" name="Picture 2" descr="YouTube Logo PNG Transparent &amp; SVG Vector - Freebie Supply">
            <a:extLst>
              <a:ext uri="{FF2B5EF4-FFF2-40B4-BE49-F238E27FC236}">
                <a16:creationId xmlns:a16="http://schemas.microsoft.com/office/drawing/2014/main" id="{4E04DDB9-D44A-4612-B6C3-78AA1AFF5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18" t="26608" r="11790" b="29169"/>
          <a:stretch/>
        </p:blipFill>
        <p:spPr bwMode="auto">
          <a:xfrm>
            <a:off x="2899792" y="3083974"/>
            <a:ext cx="820748" cy="3568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meo – Video Experience Platform">
            <a:extLst>
              <a:ext uri="{FF2B5EF4-FFF2-40B4-BE49-F238E27FC236}">
                <a16:creationId xmlns:a16="http://schemas.microsoft.com/office/drawing/2014/main" id="{BA39E55D-E995-4F71-A8C7-501D19FC00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544" b="24011"/>
          <a:stretch/>
        </p:blipFill>
        <p:spPr bwMode="auto">
          <a:xfrm>
            <a:off x="1820745" y="2147882"/>
            <a:ext cx="1033264" cy="3561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Logonetflix.png - Wikipedia">
            <a:extLst>
              <a:ext uri="{FF2B5EF4-FFF2-40B4-BE49-F238E27FC236}">
                <a16:creationId xmlns:a16="http://schemas.microsoft.com/office/drawing/2014/main" id="{643E1894-C18A-49DE-BA92-794DF4332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94" y="3105365"/>
            <a:ext cx="1064288" cy="32421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Hulu Logo in SVG Vector or PNG File Format - Logo.wine">
            <a:extLst>
              <a:ext uri="{FF2B5EF4-FFF2-40B4-BE49-F238E27FC236}">
                <a16:creationId xmlns:a16="http://schemas.microsoft.com/office/drawing/2014/main" id="{F18E2F0C-57FB-4A23-B93A-BA63293090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500" t="30553" r="10945" b="28869"/>
          <a:stretch/>
        </p:blipFill>
        <p:spPr bwMode="auto">
          <a:xfrm>
            <a:off x="3818581" y="2199782"/>
            <a:ext cx="849079" cy="292396"/>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641;p39">
            <a:extLst>
              <a:ext uri="{FF2B5EF4-FFF2-40B4-BE49-F238E27FC236}">
                <a16:creationId xmlns:a16="http://schemas.microsoft.com/office/drawing/2014/main" id="{66E10874-300E-409D-B26A-7516B7EB3C4C}"/>
              </a:ext>
            </a:extLst>
          </p:cNvPr>
          <p:cNvSpPr txBox="1"/>
          <p:nvPr/>
        </p:nvSpPr>
        <p:spPr>
          <a:xfrm>
            <a:off x="3732146" y="2538045"/>
            <a:ext cx="1021950" cy="280343"/>
          </a:xfrm>
          <a:prstGeom prst="rect">
            <a:avLst/>
          </a:prstGeom>
          <a:noFill/>
          <a:ln>
            <a:noFill/>
          </a:ln>
        </p:spPr>
        <p:txBody>
          <a:bodyPr spcFirstLastPara="1" wrap="square" lIns="68569" tIns="68569" rIns="68569" bIns="68569" anchor="t" anchorCtr="0">
            <a:noAutofit/>
          </a:bodyPr>
          <a:lstStyle/>
          <a:p>
            <a:pPr algn="ctr"/>
            <a:r>
              <a:rPr lang="en" sz="1050">
                <a:solidFill>
                  <a:schemeClr val="dk1"/>
                </a:solidFill>
                <a:latin typeface="Cabin"/>
                <a:ea typeface="Cabin"/>
                <a:cs typeface="Cabin"/>
                <a:sym typeface="Cabin"/>
              </a:rPr>
              <a:t>2007</a:t>
            </a:r>
            <a:endParaRPr sz="1050">
              <a:solidFill>
                <a:srgbClr val="FFFFFF"/>
              </a:solidFill>
              <a:latin typeface="Cabin"/>
              <a:ea typeface="Cabin"/>
              <a:cs typeface="Cabin"/>
              <a:sym typeface="Cabin"/>
            </a:endParaRPr>
          </a:p>
        </p:txBody>
      </p:sp>
      <p:pic>
        <p:nvPicPr>
          <p:cNvPr id="2062" name="Picture 14" descr="Twitch Logo and symbol, meaning, history, PNG, brand">
            <a:extLst>
              <a:ext uri="{FF2B5EF4-FFF2-40B4-BE49-F238E27FC236}">
                <a16:creationId xmlns:a16="http://schemas.microsoft.com/office/drawing/2014/main" id="{B109C59B-DBE5-434E-9C23-5FB0C0BAD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632" y="3011808"/>
            <a:ext cx="893733" cy="5027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Xem phim và truyền hình trực tuyến | FPT Play">
            <a:extLst>
              <a:ext uri="{FF2B5EF4-FFF2-40B4-BE49-F238E27FC236}">
                <a16:creationId xmlns:a16="http://schemas.microsoft.com/office/drawing/2014/main" id="{619B3475-CD0D-4544-9250-9CD033DD3B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534" y="2054379"/>
            <a:ext cx="648879" cy="1515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Trang chủ - Truyền hình số vệ tinh K+">
            <a:extLst>
              <a:ext uri="{FF2B5EF4-FFF2-40B4-BE49-F238E27FC236}">
                <a16:creationId xmlns:a16="http://schemas.microsoft.com/office/drawing/2014/main" id="{94889715-CE93-49DB-BEE9-B5C3BA5F0E9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1074" b="12611"/>
          <a:stretch/>
        </p:blipFill>
        <p:spPr bwMode="auto">
          <a:xfrm>
            <a:off x="4391853" y="1760562"/>
            <a:ext cx="353679" cy="26990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Ứng dụng Zing TV – Xem phim mới HD, phim bom tấn | Link tải, cách sử dụng,  mẹo thủ thuật">
            <a:extLst>
              <a:ext uri="{FF2B5EF4-FFF2-40B4-BE49-F238E27FC236}">
                <a16:creationId xmlns:a16="http://schemas.microsoft.com/office/drawing/2014/main" id="{A02F60E4-0C8D-4DF2-A95A-5CE93CBA46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6689" y="3577191"/>
            <a:ext cx="477394" cy="477394"/>
          </a:xfrm>
          <a:prstGeom prst="roundRect">
            <a:avLst>
              <a:gd name="adj" fmla="val 22287"/>
            </a:avLst>
          </a:prstGeom>
          <a:solidFill>
            <a:srgbClr val="FFFFFF">
              <a:shade val="85000"/>
            </a:srgbClr>
          </a:solidFill>
          <a:ln>
            <a:noFill/>
          </a:ln>
          <a:effectLst>
            <a:reflection blurRad="12700" stA="38000" endPos="28000" dist="5000" dir="5400000" sy="-100000" algn="bl" rotWithShape="0"/>
          </a:effectLst>
          <a:extLst/>
        </p:spPr>
      </p:pic>
      <p:pic>
        <p:nvPicPr>
          <p:cNvPr id="2070" name="Picture 22" descr="Cách xem, tải VTV Go TV trực tuyến, online đơn giản, dễ dàng.">
            <a:extLst>
              <a:ext uri="{FF2B5EF4-FFF2-40B4-BE49-F238E27FC236}">
                <a16:creationId xmlns:a16="http://schemas.microsoft.com/office/drawing/2014/main" id="{91AEE5E5-8507-4B09-9216-F1EC4FB4305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30561" t="13492" r="31296" b="11929"/>
          <a:stretch/>
        </p:blipFill>
        <p:spPr bwMode="auto">
          <a:xfrm>
            <a:off x="5553380" y="2351093"/>
            <a:ext cx="484963" cy="49783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4" name="Google Shape;609;p38">
            <a:extLst>
              <a:ext uri="{FF2B5EF4-FFF2-40B4-BE49-F238E27FC236}">
                <a16:creationId xmlns:a16="http://schemas.microsoft.com/office/drawing/2014/main" id="{76450F93-A26B-4C96-9AC4-1B9BB89524BD}"/>
              </a:ext>
            </a:extLst>
          </p:cNvPr>
          <p:cNvSpPr txBox="1">
            <a:spLocks noGrp="1"/>
          </p:cNvSpPr>
          <p:nvPr>
            <p:ph type="title"/>
          </p:nvPr>
        </p:nvSpPr>
        <p:spPr>
          <a:xfrm>
            <a:off x="1270000" y="261969"/>
            <a:ext cx="3835400" cy="571460"/>
          </a:xfrm>
          <a:prstGeom prst="rect">
            <a:avLst/>
          </a:prstGeom>
        </p:spPr>
        <p:txBody>
          <a:bodyPr spcFirstLastPara="1" wrap="square" lIns="68569" tIns="68569" rIns="68569" bIns="68569" anchor="ctr" anchorCtr="0">
            <a:noAutofit/>
          </a:bodyPr>
          <a:lstStyle/>
          <a:p>
            <a:pPr algn="l">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a:t>
            </a:r>
            <a:endParaRPr sz="2000">
              <a:solidFill>
                <a:sysClr val="windowText" lastClr="000000"/>
              </a:solidFill>
              <a:latin typeface="Epilogue" panose="020B0604020202020204" charset="0"/>
              <a:ea typeface="Ebrima" panose="02000000000000000000" pitchFamily="2" charset="0"/>
              <a:cs typeface="Ebrima" panose="02000000000000000000" pitchFamily="2"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6"/>
                                        </p:tgtEl>
                                        <p:attrNameLst>
                                          <p:attrName>style.visibility</p:attrName>
                                        </p:attrNameLst>
                                      </p:cBhvr>
                                      <p:to>
                                        <p:strVal val="visible"/>
                                      </p:to>
                                    </p:set>
                                    <p:animEffect transition="in" filter="fade">
                                      <p:cBhvr>
                                        <p:cTn id="7" dur="500"/>
                                        <p:tgtEl>
                                          <p:spTgt spid="20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64"/>
                                        </p:tgtEl>
                                        <p:attrNameLst>
                                          <p:attrName>style.visibility</p:attrName>
                                        </p:attrNameLst>
                                      </p:cBhvr>
                                      <p:to>
                                        <p:strVal val="visible"/>
                                      </p:to>
                                    </p:set>
                                    <p:animEffect transition="in" filter="fade">
                                      <p:cBhvr>
                                        <p:cTn id="11" dur="500"/>
                                        <p:tgtEl>
                                          <p:spTgt spid="20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70"/>
                                        </p:tgtEl>
                                        <p:attrNameLst>
                                          <p:attrName>style.visibility</p:attrName>
                                        </p:attrNameLst>
                                      </p:cBhvr>
                                      <p:to>
                                        <p:strVal val="visible"/>
                                      </p:to>
                                    </p:set>
                                    <p:animEffect transition="in" filter="fade">
                                      <p:cBhvr>
                                        <p:cTn id="15" dur="500"/>
                                        <p:tgtEl>
                                          <p:spTgt spid="20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68"/>
                                        </p:tgtEl>
                                        <p:attrNameLst>
                                          <p:attrName>style.visibility</p:attrName>
                                        </p:attrNameLst>
                                      </p:cBhvr>
                                      <p:to>
                                        <p:strVal val="visible"/>
                                      </p:to>
                                    </p:set>
                                    <p:animEffect transition="in" filter="fade">
                                      <p:cBhvr>
                                        <p:cTn id="19"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14. Thay đổi Subcription Plan</a:t>
            </a:r>
            <a:endParaRPr lang="en-US" sz="1600" b="0"/>
          </a:p>
        </p:txBody>
      </p:sp>
      <p:sp>
        <p:nvSpPr>
          <p:cNvPr id="7" name="Subtitle 2">
            <a:extLst>
              <a:ext uri="{FF2B5EF4-FFF2-40B4-BE49-F238E27FC236}">
                <a16:creationId xmlns:a16="http://schemas.microsoft.com/office/drawing/2014/main" id="{8EF69D53-C3F1-4598-93AF-0D54916DCBD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spcBef>
                <a:spcPts val="600"/>
              </a:spcBef>
              <a:spcAft>
                <a:spcPts val="300"/>
              </a:spcAft>
              <a:buNone/>
            </a:pPr>
            <a:r>
              <a:rPr lang="vi-VN">
                <a:solidFill>
                  <a:schemeClr val="tx1"/>
                </a:solidFill>
              </a:rPr>
              <a:t> </a:t>
            </a:r>
            <a:r>
              <a:rPr lang="en-US" i="1">
                <a:solidFill>
                  <a:schemeClr val="tx1"/>
                </a:solidFill>
              </a:rPr>
              <a:t>- </a:t>
            </a:r>
            <a:r>
              <a:rPr lang="vi-VN" i="1">
                <a:solidFill>
                  <a:schemeClr val="tx1"/>
                </a:solidFill>
              </a:rPr>
              <a:t>Luồng cơ bản:</a:t>
            </a:r>
            <a:endParaRPr lang="en-US">
              <a:solidFill>
                <a:schemeClr val="tx1"/>
              </a:solidFill>
            </a:endParaRPr>
          </a:p>
          <a:p>
            <a:pPr marL="104771" indent="0">
              <a:buNone/>
            </a:pPr>
            <a:r>
              <a:rPr lang="vi-VN">
                <a:solidFill>
                  <a:schemeClr val="tx1"/>
                </a:solidFill>
              </a:rPr>
              <a:t>1. Người quản trị viên chọn phần quản lý gói subscription</a:t>
            </a:r>
            <a:endParaRPr lang="en-US">
              <a:solidFill>
                <a:schemeClr val="tx1"/>
              </a:solidFill>
            </a:endParaRPr>
          </a:p>
          <a:p>
            <a:pPr marL="104771" indent="0">
              <a:buNone/>
            </a:pPr>
            <a:r>
              <a:rPr lang="vi-VN">
                <a:solidFill>
                  <a:schemeClr val="tx1"/>
                </a:solidFill>
              </a:rPr>
              <a:t>2. Người quản trị viên chọn gói subscription mà mình muốn thay đổi.</a:t>
            </a:r>
            <a:endParaRPr lang="en-US">
              <a:solidFill>
                <a:schemeClr val="tx1"/>
              </a:solidFill>
            </a:endParaRPr>
          </a:p>
          <a:p>
            <a:pPr marL="104771" indent="0">
              <a:buNone/>
            </a:pPr>
            <a:r>
              <a:rPr lang="vi-VN">
                <a:solidFill>
                  <a:schemeClr val="tx1"/>
                </a:solidFill>
              </a:rPr>
              <a:t>3. Người quản trị viên có thể thay đổi tên hoặc số tiền của gói subscription đó</a:t>
            </a:r>
            <a:endParaRPr lang="en-US">
              <a:solidFill>
                <a:schemeClr val="tx1"/>
              </a:solidFill>
            </a:endParaRPr>
          </a:p>
          <a:p>
            <a:pPr marL="104771" indent="0">
              <a:buNone/>
            </a:pPr>
            <a:r>
              <a:rPr lang="vi-VN">
                <a:solidFill>
                  <a:schemeClr val="tx1"/>
                </a:solidFill>
              </a:rPr>
              <a:t>4. Người quản trị viên chọn cập nhật cho gói subscription vừa thay đổi.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thay thế</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Luồng ngoại lệ: </a:t>
            </a:r>
            <a:r>
              <a:rPr lang="vi-VN">
                <a:solidFill>
                  <a:schemeClr val="tx1"/>
                </a:solidFill>
              </a:rPr>
              <a:t>Không có</a:t>
            </a:r>
            <a:endParaRPr lang="en-US">
              <a:solidFill>
                <a:schemeClr val="tx1"/>
              </a:solidFill>
            </a:endParaRPr>
          </a:p>
        </p:txBody>
      </p:sp>
      <p:pic>
        <p:nvPicPr>
          <p:cNvPr id="10" name="image59.png">
            <a:extLst>
              <a:ext uri="{FF2B5EF4-FFF2-40B4-BE49-F238E27FC236}">
                <a16:creationId xmlns:a16="http://schemas.microsoft.com/office/drawing/2014/main" id="{82FB5EB4-51E5-438A-A709-B18AC067C6DE}"/>
              </a:ext>
            </a:extLst>
          </p:cNvPr>
          <p:cNvPicPr/>
          <p:nvPr/>
        </p:nvPicPr>
        <p:blipFill>
          <a:blip r:embed="rId3"/>
          <a:srcRect/>
          <a:stretch>
            <a:fillRect/>
          </a:stretch>
        </p:blipFill>
        <p:spPr>
          <a:xfrm>
            <a:off x="41002" y="327579"/>
            <a:ext cx="3457849" cy="4538712"/>
          </a:xfrm>
          <a:prstGeom prst="roundRect">
            <a:avLst>
              <a:gd name="adj" fmla="val 7181"/>
            </a:avLst>
          </a:prstGeom>
          <a:solidFill>
            <a:schemeClr val="tx1"/>
          </a:solidFill>
          <a:ln/>
        </p:spPr>
      </p:pic>
    </p:spTree>
    <p:extLst>
      <p:ext uri="{BB962C8B-B14F-4D97-AF65-F5344CB8AC3E}">
        <p14:creationId xmlns:p14="http://schemas.microsoft.com/office/powerpoint/2010/main" val="2095912319"/>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14. Thay đổi Subcription Plan</a:t>
            </a:r>
            <a:endParaRPr lang="en-US" sz="1600" b="0"/>
          </a:p>
        </p:txBody>
      </p:sp>
      <p:pic>
        <p:nvPicPr>
          <p:cNvPr id="10" name="image59.png">
            <a:extLst>
              <a:ext uri="{FF2B5EF4-FFF2-40B4-BE49-F238E27FC236}">
                <a16:creationId xmlns:a16="http://schemas.microsoft.com/office/drawing/2014/main" id="{82FB5EB4-51E5-438A-A709-B18AC067C6DE}"/>
              </a:ext>
            </a:extLst>
          </p:cNvPr>
          <p:cNvPicPr/>
          <p:nvPr/>
        </p:nvPicPr>
        <p:blipFill>
          <a:blip r:embed="rId3"/>
          <a:srcRect/>
          <a:stretch>
            <a:fillRect/>
          </a:stretch>
        </p:blipFill>
        <p:spPr>
          <a:xfrm>
            <a:off x="41002" y="327579"/>
            <a:ext cx="3457849" cy="4538712"/>
          </a:xfrm>
          <a:prstGeom prst="roundRect">
            <a:avLst>
              <a:gd name="adj" fmla="val 7181"/>
            </a:avLst>
          </a:prstGeom>
          <a:solidFill>
            <a:schemeClr val="tx1"/>
          </a:solidFill>
          <a:ln/>
        </p:spPr>
      </p:pic>
      <p:sp>
        <p:nvSpPr>
          <p:cNvPr id="6" name="Subtitle 2">
            <a:extLst>
              <a:ext uri="{FF2B5EF4-FFF2-40B4-BE49-F238E27FC236}">
                <a16:creationId xmlns:a16="http://schemas.microsoft.com/office/drawing/2014/main" id="{808098AD-4674-4EFB-B5FC-9AD34671AC6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1838526345"/>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600" i="1"/>
              <a:t>Biểu đồ 1.5.</a:t>
            </a:r>
            <a:r>
              <a:rPr lang="en-US" sz="1600" i="1"/>
              <a:t>14. Thay đổi Subcription Plan</a:t>
            </a:r>
            <a:endParaRPr lang="en-US" sz="1600" b="0"/>
          </a:p>
        </p:txBody>
      </p:sp>
      <p:pic>
        <p:nvPicPr>
          <p:cNvPr id="10" name="image59.png">
            <a:extLst>
              <a:ext uri="{FF2B5EF4-FFF2-40B4-BE49-F238E27FC236}">
                <a16:creationId xmlns:a16="http://schemas.microsoft.com/office/drawing/2014/main" id="{82FB5EB4-51E5-438A-A709-B18AC067C6DE}"/>
              </a:ext>
            </a:extLst>
          </p:cNvPr>
          <p:cNvPicPr/>
          <p:nvPr/>
        </p:nvPicPr>
        <p:blipFill>
          <a:blip r:embed="rId3"/>
          <a:srcRect/>
          <a:stretch>
            <a:fillRect/>
          </a:stretch>
        </p:blipFill>
        <p:spPr>
          <a:xfrm>
            <a:off x="41002" y="327579"/>
            <a:ext cx="3457849" cy="4538712"/>
          </a:xfrm>
          <a:prstGeom prst="roundRect">
            <a:avLst>
              <a:gd name="adj" fmla="val 7181"/>
            </a:avLst>
          </a:prstGeom>
          <a:solidFill>
            <a:schemeClr val="tx1"/>
          </a:solidFill>
          <a:ln/>
        </p:spPr>
      </p:pic>
      <p:sp>
        <p:nvSpPr>
          <p:cNvPr id="6" name="Subtitle 2">
            <a:extLst>
              <a:ext uri="{FF2B5EF4-FFF2-40B4-BE49-F238E27FC236}">
                <a16:creationId xmlns:a16="http://schemas.microsoft.com/office/drawing/2014/main" id="{808098AD-4674-4EFB-B5FC-9AD34671AC6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2214072777"/>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15. Thêm/ Xoá tài khoản ng</a:t>
            </a:r>
            <a:r>
              <a:rPr lang="vi-VN" sz="1400" i="1"/>
              <a:t>ư</a:t>
            </a:r>
            <a:r>
              <a:rPr lang="en-US" sz="1400" i="1"/>
              <a:t>ời dùng từ Admin</a:t>
            </a:r>
            <a:endParaRPr lang="en-US" sz="1400" b="0"/>
          </a:p>
        </p:txBody>
      </p:sp>
      <p:sp>
        <p:nvSpPr>
          <p:cNvPr id="6" name="Subtitle 2">
            <a:extLst>
              <a:ext uri="{FF2B5EF4-FFF2-40B4-BE49-F238E27FC236}">
                <a16:creationId xmlns:a16="http://schemas.microsoft.com/office/drawing/2014/main" id="{808098AD-4674-4EFB-B5FC-9AD34671AC6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Quản trị viên có thể thêm/xóa tài khoản người dùng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 Các tác nhân:</a:t>
            </a:r>
            <a:r>
              <a:rPr lang="vi-VN">
                <a:solidFill>
                  <a:schemeClr val="tx1"/>
                </a:solidFill>
              </a:rPr>
              <a:t>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 Điều kiện kích hoạt ca sử dụng:</a:t>
            </a:r>
            <a:r>
              <a:rPr lang="en-US" b="1" i="1">
                <a:solidFill>
                  <a:schemeClr val="tx1"/>
                </a:solidFill>
              </a:rPr>
              <a:t> </a:t>
            </a:r>
            <a:r>
              <a:rPr lang="vi-VN">
                <a:solidFill>
                  <a:schemeClr val="tx1"/>
                </a:solidFill>
              </a:rPr>
              <a:t>Trong giao diện Admin, người quản trị viên chọn chức năng thêm/xóa tài khoản người dùng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Tiền điều kiện:</a:t>
            </a:r>
            <a:endParaRPr lang="en-US">
              <a:solidFill>
                <a:schemeClr val="tx1"/>
              </a:solidFill>
            </a:endParaRPr>
          </a:p>
          <a:p>
            <a:pPr marL="104771" indent="0">
              <a:buNone/>
            </a:pPr>
            <a:r>
              <a:rPr lang="en-US">
                <a:solidFill>
                  <a:schemeClr val="tx1"/>
                </a:solidFill>
              </a:rPr>
              <a:t>   </a:t>
            </a:r>
            <a:r>
              <a:rPr lang="vi-VN">
                <a:solidFill>
                  <a:schemeClr val="tx1"/>
                </a:solidFill>
              </a:rPr>
              <a:t>- Quản trị viên đã đăng nhập vào hệ thống.</a:t>
            </a:r>
            <a:endParaRPr lang="en-US">
              <a:solidFill>
                <a:schemeClr val="tx1"/>
              </a:solidFill>
            </a:endParaRPr>
          </a:p>
          <a:p>
            <a:pPr marL="104771" indent="0">
              <a:buNone/>
            </a:pPr>
            <a:r>
              <a:rPr lang="en-US">
                <a:solidFill>
                  <a:schemeClr val="tx1"/>
                </a:solidFill>
              </a:rPr>
              <a:t>   </a:t>
            </a:r>
            <a:r>
              <a:rPr lang="vi-VN">
                <a:solidFill>
                  <a:schemeClr val="tx1"/>
                </a:solidFill>
              </a:rPr>
              <a:t>-</a:t>
            </a:r>
            <a:r>
              <a:rPr lang="en-US">
                <a:solidFill>
                  <a:schemeClr val="tx1"/>
                </a:solidFill>
              </a:rPr>
              <a:t> </a:t>
            </a:r>
            <a:r>
              <a:rPr lang="vi-VN">
                <a:solidFill>
                  <a:schemeClr val="tx1"/>
                </a:solidFill>
              </a:rPr>
              <a:t>Thiết bị được kết nối internet trong suốt ca sử dụng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 Hậu điều kiện:</a:t>
            </a:r>
            <a:r>
              <a:rPr lang="vi-VN">
                <a:solidFill>
                  <a:schemeClr val="tx1"/>
                </a:solidFill>
              </a:rPr>
              <a:t> Tài khoản của người dùng được thêm mới/xóa đi</a:t>
            </a:r>
            <a:endParaRPr lang="en-US">
              <a:solidFill>
                <a:schemeClr val="tx1"/>
              </a:solidFill>
            </a:endParaRPr>
          </a:p>
          <a:p>
            <a:pPr marL="104771" indent="0">
              <a:buNone/>
            </a:pPr>
            <a:r>
              <a:rPr lang="vi-VN">
                <a:solidFill>
                  <a:schemeClr val="tx1"/>
                </a:solidFill>
              </a:rPr>
              <a:t> </a:t>
            </a:r>
            <a:endParaRPr lang="en-US">
              <a:solidFill>
                <a:schemeClr val="tx1"/>
              </a:solidFill>
            </a:endParaRPr>
          </a:p>
        </p:txBody>
      </p:sp>
      <p:pic>
        <p:nvPicPr>
          <p:cNvPr id="7" name="Picture 6" descr="Diagram&#10;&#10;Description automatically generated">
            <a:extLst>
              <a:ext uri="{FF2B5EF4-FFF2-40B4-BE49-F238E27FC236}">
                <a16:creationId xmlns:a16="http://schemas.microsoft.com/office/drawing/2014/main" id="{1258CFFE-A68E-4B94-B498-9397DC127F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84" y="335280"/>
            <a:ext cx="3501924" cy="4351838"/>
          </a:xfrm>
          <a:prstGeom prst="roundRect">
            <a:avLst>
              <a:gd name="adj" fmla="val 10445"/>
            </a:avLst>
          </a:prstGeom>
          <a:noFill/>
          <a:ln>
            <a:noFill/>
          </a:ln>
        </p:spPr>
      </p:pic>
    </p:spTree>
    <p:extLst>
      <p:ext uri="{BB962C8B-B14F-4D97-AF65-F5344CB8AC3E}">
        <p14:creationId xmlns:p14="http://schemas.microsoft.com/office/powerpoint/2010/main" val="243410876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15. Thêm/ Xoá tài khoản ng</a:t>
            </a:r>
            <a:r>
              <a:rPr lang="vi-VN" sz="1400" i="1"/>
              <a:t>ư</a:t>
            </a:r>
            <a:r>
              <a:rPr lang="en-US" sz="1400" i="1"/>
              <a:t>ời dùng từ Admin</a:t>
            </a:r>
            <a:endParaRPr lang="en-US" sz="1400" b="0"/>
          </a:p>
        </p:txBody>
      </p:sp>
      <p:sp>
        <p:nvSpPr>
          <p:cNvPr id="6" name="Subtitle 2">
            <a:extLst>
              <a:ext uri="{FF2B5EF4-FFF2-40B4-BE49-F238E27FC236}">
                <a16:creationId xmlns:a16="http://schemas.microsoft.com/office/drawing/2014/main" id="{808098AD-4674-4EFB-B5FC-9AD34671AC6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cơ bản: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sz="1200">
                <a:solidFill>
                  <a:schemeClr val="tx1"/>
                </a:solidFill>
              </a:rPr>
              <a:t>1. </a:t>
            </a:r>
            <a:r>
              <a:rPr lang="vi-VN">
                <a:solidFill>
                  <a:schemeClr val="tx1"/>
                </a:solidFill>
              </a:rPr>
              <a:t>Người quản trị viên chọn chức năng Thêm tài khoản người dùng</a:t>
            </a:r>
            <a:endParaRPr lang="en-US">
              <a:solidFill>
                <a:schemeClr val="tx1"/>
              </a:solidFill>
            </a:endParaRPr>
          </a:p>
          <a:p>
            <a:pPr marL="104771" indent="0">
              <a:buNone/>
            </a:pPr>
            <a:r>
              <a:rPr lang="vi-VN" sz="1200">
                <a:solidFill>
                  <a:schemeClr val="tx1"/>
                </a:solidFill>
              </a:rPr>
              <a:t>2. </a:t>
            </a:r>
            <a:r>
              <a:rPr lang="vi-VN">
                <a:solidFill>
                  <a:schemeClr val="tx1"/>
                </a:solidFill>
              </a:rPr>
              <a:t>Người quản trị viên điền tên, email, mật khẩu cho tài khoản người dùng mới</a:t>
            </a:r>
            <a:endParaRPr lang="en-US">
              <a:solidFill>
                <a:schemeClr val="tx1"/>
              </a:solidFill>
            </a:endParaRPr>
          </a:p>
          <a:p>
            <a:pPr marL="104771" indent="0">
              <a:buNone/>
            </a:pPr>
            <a:r>
              <a:rPr lang="vi-VN" sz="1200">
                <a:solidFill>
                  <a:schemeClr val="tx1"/>
                </a:solidFill>
              </a:rPr>
              <a:t>3. </a:t>
            </a:r>
            <a:r>
              <a:rPr lang="vi-VN">
                <a:solidFill>
                  <a:schemeClr val="tx1"/>
                </a:solidFill>
              </a:rPr>
              <a:t>Người quản trị viên xác nhận thêm mới</a:t>
            </a:r>
            <a:endParaRPr lang="en-US">
              <a:solidFill>
                <a:schemeClr val="tx1"/>
              </a:solidFill>
            </a:endParaRPr>
          </a:p>
          <a:p>
            <a:pPr marL="104771" indent="0">
              <a:buNone/>
            </a:pPr>
            <a:r>
              <a:rPr lang="vi-VN" sz="1200">
                <a:solidFill>
                  <a:schemeClr val="tx1"/>
                </a:solidFill>
              </a:rPr>
              <a:t>4. </a:t>
            </a:r>
            <a:r>
              <a:rPr lang="vi-VN">
                <a:solidFill>
                  <a:schemeClr val="tx1"/>
                </a:solidFill>
              </a:rPr>
              <a:t>Cơ sở dữ liệu tài khoản người dùng được cập nhật sau khi thêm </a:t>
            </a:r>
            <a:endParaRPr lang="en-US">
              <a:solidFill>
                <a:schemeClr val="tx1"/>
              </a:solidFill>
            </a:endParaRPr>
          </a:p>
        </p:txBody>
      </p:sp>
      <p:pic>
        <p:nvPicPr>
          <p:cNvPr id="7" name="Picture 6" descr="Diagram&#10;&#10;Description automatically generated">
            <a:extLst>
              <a:ext uri="{FF2B5EF4-FFF2-40B4-BE49-F238E27FC236}">
                <a16:creationId xmlns:a16="http://schemas.microsoft.com/office/drawing/2014/main" id="{1258CFFE-A68E-4B94-B498-9397DC127F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84" y="335280"/>
            <a:ext cx="3501924" cy="4351838"/>
          </a:xfrm>
          <a:prstGeom prst="roundRect">
            <a:avLst>
              <a:gd name="adj" fmla="val 10445"/>
            </a:avLst>
          </a:prstGeom>
          <a:noFill/>
          <a:ln>
            <a:noFill/>
          </a:ln>
        </p:spPr>
      </p:pic>
    </p:spTree>
    <p:extLst>
      <p:ext uri="{BB962C8B-B14F-4D97-AF65-F5344CB8AC3E}">
        <p14:creationId xmlns:p14="http://schemas.microsoft.com/office/powerpoint/2010/main" val="896865240"/>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15. Thêm/ Xoá tài khoản ng</a:t>
            </a:r>
            <a:r>
              <a:rPr lang="vi-VN" sz="1400" i="1"/>
              <a:t>ư</a:t>
            </a:r>
            <a:r>
              <a:rPr lang="en-US" sz="1400" i="1"/>
              <a:t>ời dùng từ Admin</a:t>
            </a:r>
            <a:endParaRPr lang="en-US" sz="1400" b="0"/>
          </a:p>
        </p:txBody>
      </p:sp>
      <p:sp>
        <p:nvSpPr>
          <p:cNvPr id="6" name="Subtitle 2">
            <a:extLst>
              <a:ext uri="{FF2B5EF4-FFF2-40B4-BE49-F238E27FC236}">
                <a16:creationId xmlns:a16="http://schemas.microsoft.com/office/drawing/2014/main" id="{808098AD-4674-4EFB-B5FC-9AD34671AC6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Các luồng sự kiện:</a:t>
            </a:r>
            <a:endParaRPr lang="en-US" b="1" i="1">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thay thế</a:t>
            </a:r>
            <a:r>
              <a:rPr lang="vi-VN">
                <a:solidFill>
                  <a:schemeClr val="tx1"/>
                </a:solidFill>
              </a:rPr>
              <a:t>: </a:t>
            </a:r>
            <a:endParaRPr lang="en-US">
              <a:solidFill>
                <a:schemeClr val="tx1"/>
              </a:solidFill>
            </a:endParaRPr>
          </a:p>
          <a:p>
            <a:pPr marL="104771" indent="0">
              <a:buNone/>
            </a:pPr>
            <a:r>
              <a:rPr lang="vi-VN">
                <a:solidFill>
                  <a:schemeClr val="tx1"/>
                </a:solidFill>
              </a:rPr>
              <a:t>    1.1a. Thay vì thêm, người quản trị chọn chức năng Xoá tài khoản người dùng</a:t>
            </a:r>
            <a:endParaRPr lang="en-US">
              <a:solidFill>
                <a:schemeClr val="tx1"/>
              </a:solidFill>
            </a:endParaRPr>
          </a:p>
          <a:p>
            <a:pPr marL="104771" indent="0">
              <a:buNone/>
            </a:pPr>
            <a:r>
              <a:rPr lang="vi-VN">
                <a:solidFill>
                  <a:schemeClr val="tx1"/>
                </a:solidFill>
              </a:rPr>
              <a:t>    2.1a. Người quản trị viên xác nhận xóa</a:t>
            </a:r>
            <a:endParaRPr lang="en-US">
              <a:solidFill>
                <a:schemeClr val="tx1"/>
              </a:solidFill>
            </a:endParaRPr>
          </a:p>
          <a:p>
            <a:pPr marL="104771" indent="0">
              <a:buNone/>
            </a:pPr>
            <a:r>
              <a:rPr lang="vi-VN">
                <a:solidFill>
                  <a:schemeClr val="tx1"/>
                </a:solidFill>
              </a:rPr>
              <a:t>    3.1a. Cơ sở dữ liệu Tài khoản người dùng được cập nhật sau khi xoá</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i="1">
                <a:solidFill>
                  <a:schemeClr val="tx1"/>
                </a:solidFill>
              </a:rPr>
              <a:t>  -</a:t>
            </a:r>
            <a:r>
              <a:rPr lang="vi-VN" i="1">
                <a:solidFill>
                  <a:schemeClr val="tx1"/>
                </a:solidFill>
              </a:rPr>
              <a:t> Luồng ngoại lệ:</a:t>
            </a:r>
            <a:r>
              <a:rPr lang="en-US" i="1">
                <a:solidFill>
                  <a:schemeClr val="tx1"/>
                </a:solidFill>
              </a:rPr>
              <a:t> </a:t>
            </a:r>
          </a:p>
          <a:p>
            <a:pPr marL="104771" indent="0">
              <a:buNone/>
            </a:pPr>
            <a:r>
              <a:rPr lang="en-US" i="1">
                <a:solidFill>
                  <a:schemeClr val="tx1"/>
                </a:solidFill>
              </a:rPr>
              <a:t>     </a:t>
            </a:r>
            <a:r>
              <a:rPr lang="vi-VN">
                <a:solidFill>
                  <a:schemeClr val="tx1"/>
                </a:solidFill>
              </a:rPr>
              <a:t>4.1e.  Nếu thông tin người quản trị viên điền không hợp lệ, hệ thống yêu cầu nhập lại các trường không hợp lệ</a:t>
            </a:r>
            <a:endParaRPr lang="en-US">
              <a:solidFill>
                <a:schemeClr val="tx1"/>
              </a:solidFill>
            </a:endParaRPr>
          </a:p>
        </p:txBody>
      </p:sp>
      <p:pic>
        <p:nvPicPr>
          <p:cNvPr id="7" name="Picture 6" descr="Diagram&#10;&#10;Description automatically generated">
            <a:extLst>
              <a:ext uri="{FF2B5EF4-FFF2-40B4-BE49-F238E27FC236}">
                <a16:creationId xmlns:a16="http://schemas.microsoft.com/office/drawing/2014/main" id="{1258CFFE-A68E-4B94-B498-9397DC127F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84" y="335280"/>
            <a:ext cx="3501924" cy="4351838"/>
          </a:xfrm>
          <a:prstGeom prst="roundRect">
            <a:avLst>
              <a:gd name="adj" fmla="val 10445"/>
            </a:avLst>
          </a:prstGeom>
          <a:noFill/>
          <a:ln>
            <a:noFill/>
          </a:ln>
        </p:spPr>
      </p:pic>
    </p:spTree>
    <p:extLst>
      <p:ext uri="{BB962C8B-B14F-4D97-AF65-F5344CB8AC3E}">
        <p14:creationId xmlns:p14="http://schemas.microsoft.com/office/powerpoint/2010/main" val="3923903301"/>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15. Thêm/ Xoá tài khoản ng</a:t>
            </a:r>
            <a:r>
              <a:rPr lang="vi-VN" sz="1400" i="1"/>
              <a:t>ư</a:t>
            </a:r>
            <a:r>
              <a:rPr lang="en-US" sz="1400" i="1"/>
              <a:t>ời dùng từ Admin</a:t>
            </a:r>
            <a:endParaRPr lang="en-US" sz="1400" b="0"/>
          </a:p>
        </p:txBody>
      </p:sp>
      <p:pic>
        <p:nvPicPr>
          <p:cNvPr id="7" name="Picture 6" descr="Diagram&#10;&#10;Description automatically generated">
            <a:extLst>
              <a:ext uri="{FF2B5EF4-FFF2-40B4-BE49-F238E27FC236}">
                <a16:creationId xmlns:a16="http://schemas.microsoft.com/office/drawing/2014/main" id="{1258CFFE-A68E-4B94-B498-9397DC127F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84" y="335280"/>
            <a:ext cx="3501924" cy="4351838"/>
          </a:xfrm>
          <a:prstGeom prst="roundRect">
            <a:avLst>
              <a:gd name="adj" fmla="val 10445"/>
            </a:avLst>
          </a:prstGeom>
          <a:noFill/>
          <a:ln>
            <a:noFill/>
          </a:ln>
        </p:spPr>
      </p:pic>
      <p:sp>
        <p:nvSpPr>
          <p:cNvPr id="10" name="Subtitle 2">
            <a:extLst>
              <a:ext uri="{FF2B5EF4-FFF2-40B4-BE49-F238E27FC236}">
                <a16:creationId xmlns:a16="http://schemas.microsoft.com/office/drawing/2014/main" id="{78F3AC6F-B4CF-43F5-A3DD-A59DB2BDE8D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3134519362"/>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16. Thay đổi tài khoản ng</a:t>
            </a:r>
            <a:r>
              <a:rPr lang="vi-VN" sz="1400" i="1"/>
              <a:t>ư</a:t>
            </a:r>
            <a:r>
              <a:rPr lang="en-US" sz="1400" i="1"/>
              <a:t>ời dùng từ Admin</a:t>
            </a:r>
            <a:endParaRPr lang="en-US" sz="1400" b="0"/>
          </a:p>
        </p:txBody>
      </p:sp>
      <p:sp>
        <p:nvSpPr>
          <p:cNvPr id="10" name="Subtitle 2">
            <a:extLst>
              <a:ext uri="{FF2B5EF4-FFF2-40B4-BE49-F238E27FC236}">
                <a16:creationId xmlns:a16="http://schemas.microsoft.com/office/drawing/2014/main" id="{78F3AC6F-B4CF-43F5-A3DD-A59DB2BDE8D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Mô tả: </a:t>
            </a:r>
            <a:r>
              <a:rPr lang="vi-VN">
                <a:solidFill>
                  <a:schemeClr val="tx1"/>
                </a:solidFill>
              </a:rPr>
              <a:t>Quản trị viên có thể thay đổi tài khoản người dùng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 Các tác nhân:</a:t>
            </a:r>
            <a:r>
              <a:rPr lang="vi-VN">
                <a:solidFill>
                  <a:schemeClr val="tx1"/>
                </a:solidFill>
              </a:rPr>
              <a:t> Quản trị viên, Hệ thống.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a:t>
            </a:r>
            <a:r>
              <a:rPr lang="vi-VN" b="1" i="1">
                <a:solidFill>
                  <a:schemeClr val="tx1"/>
                </a:solidFill>
              </a:rPr>
              <a:t> Điều kiện kích hoạt ca sử dụng:</a:t>
            </a:r>
            <a:r>
              <a:rPr lang="en-US" b="1" i="1">
                <a:solidFill>
                  <a:schemeClr val="tx1"/>
                </a:solidFill>
              </a:rPr>
              <a:t> </a:t>
            </a:r>
            <a:r>
              <a:rPr lang="vi-VN">
                <a:solidFill>
                  <a:schemeClr val="tx1"/>
                </a:solidFill>
              </a:rPr>
              <a:t>Trong giao diện Admin, người quản trị viên chọn chức năng thay đổi tài khoản người dùng</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b="1" i="1">
                <a:solidFill>
                  <a:schemeClr val="tx1"/>
                </a:solidFill>
              </a:rPr>
              <a:t> </a:t>
            </a:r>
            <a:r>
              <a:rPr lang="en-US" b="1" i="1">
                <a:solidFill>
                  <a:schemeClr val="tx1"/>
                </a:solidFill>
              </a:rPr>
              <a:t>* </a:t>
            </a:r>
            <a:r>
              <a:rPr lang="vi-VN" b="1" i="1">
                <a:solidFill>
                  <a:schemeClr val="tx1"/>
                </a:solidFill>
              </a:rPr>
              <a:t>Tiền điều kiện:</a:t>
            </a:r>
            <a:endParaRPr lang="en-US">
              <a:solidFill>
                <a:schemeClr val="tx1"/>
              </a:solidFill>
            </a:endParaRPr>
          </a:p>
          <a:p>
            <a:pPr marL="104771" indent="0">
              <a:buNone/>
            </a:pPr>
            <a:r>
              <a:rPr lang="en-US">
                <a:solidFill>
                  <a:schemeClr val="tx1"/>
                </a:solidFill>
              </a:rPr>
              <a:t>    </a:t>
            </a:r>
            <a:r>
              <a:rPr lang="vi-VN">
                <a:solidFill>
                  <a:schemeClr val="tx1"/>
                </a:solidFill>
              </a:rPr>
              <a:t>- Quản trị viên đã đăng nhập vào hệ thống.</a:t>
            </a:r>
            <a:endParaRPr lang="en-US">
              <a:solidFill>
                <a:schemeClr val="tx1"/>
              </a:solidFill>
            </a:endParaRPr>
          </a:p>
          <a:p>
            <a:pPr marL="104771" indent="0">
              <a:buNone/>
            </a:pPr>
            <a:r>
              <a:rPr lang="en-US">
                <a:solidFill>
                  <a:schemeClr val="tx1"/>
                </a:solidFill>
              </a:rPr>
              <a:t>    </a:t>
            </a:r>
            <a:r>
              <a:rPr lang="vi-VN">
                <a:solidFill>
                  <a:schemeClr val="tx1"/>
                </a:solidFill>
              </a:rPr>
              <a:t>- Thiết bị được kết nối internet trong suốt ca sử dụng</a:t>
            </a:r>
            <a:endParaRPr lang="en-US">
              <a:solidFill>
                <a:schemeClr val="tx1"/>
              </a:solidFill>
            </a:endParaRPr>
          </a:p>
          <a:p>
            <a:pPr marL="104771" indent="0">
              <a:buNone/>
            </a:pPr>
            <a:endParaRPr lang="en-US">
              <a:solidFill>
                <a:schemeClr val="tx1"/>
              </a:solidFill>
            </a:endParaRPr>
          </a:p>
          <a:p>
            <a:pPr marL="104771" indent="0">
              <a:buNone/>
            </a:pPr>
            <a:r>
              <a:rPr lang="vi-VN">
                <a:solidFill>
                  <a:schemeClr val="tx1"/>
                </a:solidFill>
              </a:rPr>
              <a:t> </a:t>
            </a:r>
            <a:r>
              <a:rPr lang="en-US">
                <a:solidFill>
                  <a:schemeClr val="tx1"/>
                </a:solidFill>
              </a:rPr>
              <a:t> </a:t>
            </a:r>
            <a:r>
              <a:rPr lang="en-US" b="1" i="1">
                <a:solidFill>
                  <a:schemeClr val="tx1"/>
                </a:solidFill>
              </a:rPr>
              <a:t>* H</a:t>
            </a:r>
            <a:r>
              <a:rPr lang="vi-VN" b="1" i="1">
                <a:solidFill>
                  <a:schemeClr val="tx1"/>
                </a:solidFill>
              </a:rPr>
              <a:t>ậu điều kiện:</a:t>
            </a:r>
            <a:r>
              <a:rPr lang="en-US" b="1" i="1">
                <a:solidFill>
                  <a:schemeClr val="tx1"/>
                </a:solidFill>
              </a:rPr>
              <a:t> </a:t>
            </a:r>
            <a:r>
              <a:rPr lang="vi-VN">
                <a:solidFill>
                  <a:schemeClr val="tx1"/>
                </a:solidFill>
              </a:rPr>
              <a:t>Tài khoản của người dùng được thay đổi</a:t>
            </a:r>
            <a:endParaRPr lang="en-US">
              <a:solidFill>
                <a:schemeClr val="tx1"/>
              </a:solidFill>
            </a:endParaRPr>
          </a:p>
        </p:txBody>
      </p:sp>
      <p:pic>
        <p:nvPicPr>
          <p:cNvPr id="12" name="Picture 11" descr="Diagram&#10;&#10;Description automatically generated">
            <a:extLst>
              <a:ext uri="{FF2B5EF4-FFF2-40B4-BE49-F238E27FC236}">
                <a16:creationId xmlns:a16="http://schemas.microsoft.com/office/drawing/2014/main" id="{744F7781-13A3-4223-B9C1-4E2B0B56DA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75" y="327660"/>
            <a:ext cx="3470034" cy="4342130"/>
          </a:xfrm>
          <a:prstGeom prst="roundRect">
            <a:avLst>
              <a:gd name="adj" fmla="val 3814"/>
            </a:avLst>
          </a:prstGeom>
          <a:noFill/>
          <a:ln>
            <a:noFill/>
          </a:ln>
        </p:spPr>
      </p:pic>
    </p:spTree>
    <p:extLst>
      <p:ext uri="{BB962C8B-B14F-4D97-AF65-F5344CB8AC3E}">
        <p14:creationId xmlns:p14="http://schemas.microsoft.com/office/powerpoint/2010/main" val="203245855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16. Thay đổi tài khoản ng</a:t>
            </a:r>
            <a:r>
              <a:rPr lang="vi-VN" sz="1400" i="1"/>
              <a:t>ư</a:t>
            </a:r>
            <a:r>
              <a:rPr lang="en-US" sz="1400" i="1"/>
              <a:t>ời dùng từ Admin</a:t>
            </a:r>
            <a:endParaRPr lang="en-US" sz="1400" b="0"/>
          </a:p>
        </p:txBody>
      </p:sp>
      <p:sp>
        <p:nvSpPr>
          <p:cNvPr id="10" name="Subtitle 2">
            <a:extLst>
              <a:ext uri="{FF2B5EF4-FFF2-40B4-BE49-F238E27FC236}">
                <a16:creationId xmlns:a16="http://schemas.microsoft.com/office/drawing/2014/main" id="{78F3AC6F-B4CF-43F5-A3DD-A59DB2BDE8DC}"/>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vi-VN" b="1" i="1">
                <a:solidFill>
                  <a:schemeClr val="tx1"/>
                </a:solidFill>
              </a:rPr>
              <a:t> </a:t>
            </a:r>
            <a:r>
              <a:rPr lang="en-US" b="1" i="1">
                <a:solidFill>
                  <a:schemeClr val="tx1"/>
                </a:solidFill>
              </a:rPr>
              <a:t>* </a:t>
            </a:r>
            <a:r>
              <a:rPr lang="vi-VN" b="1" i="1">
                <a:solidFill>
                  <a:schemeClr val="tx1"/>
                </a:solidFill>
              </a:rPr>
              <a:t>Các luồng sự kiện:</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a:solidFill>
                  <a:schemeClr val="tx1"/>
                </a:solidFill>
              </a:rPr>
              <a:t> </a:t>
            </a:r>
            <a:r>
              <a:rPr lang="en-US">
                <a:solidFill>
                  <a:schemeClr val="tx1"/>
                </a:solidFill>
              </a:rPr>
              <a:t>- </a:t>
            </a:r>
            <a:r>
              <a:rPr lang="vi-VN" i="1">
                <a:solidFill>
                  <a:schemeClr val="tx1"/>
                </a:solidFill>
              </a:rPr>
              <a:t>Luồng cơ bản:</a:t>
            </a:r>
            <a:r>
              <a:rPr lang="vi-VN">
                <a:solidFill>
                  <a:schemeClr val="tx1"/>
                </a:solidFill>
              </a:rPr>
              <a:t>	</a:t>
            </a:r>
            <a:endParaRPr lang="en-US">
              <a:solidFill>
                <a:schemeClr val="tx1"/>
              </a:solidFill>
            </a:endParaRPr>
          </a:p>
          <a:p>
            <a:pPr marL="104771" indent="0">
              <a:buNone/>
            </a:pPr>
            <a:r>
              <a:rPr lang="en-US">
                <a:solidFill>
                  <a:schemeClr val="tx1"/>
                </a:solidFill>
              </a:rPr>
              <a:t>      </a:t>
            </a:r>
            <a:r>
              <a:rPr lang="vi-VN">
                <a:solidFill>
                  <a:schemeClr val="tx1"/>
                </a:solidFill>
              </a:rPr>
              <a:t>1. Người quản trị viên chọn chức năng Thay đổi tài khoản người dùng</a:t>
            </a:r>
            <a:endParaRPr lang="en-US">
              <a:solidFill>
                <a:schemeClr val="tx1"/>
              </a:solidFill>
            </a:endParaRPr>
          </a:p>
          <a:p>
            <a:pPr marL="104771" indent="0">
              <a:buNone/>
            </a:pPr>
            <a:r>
              <a:rPr lang="en-US">
                <a:solidFill>
                  <a:schemeClr val="tx1"/>
                </a:solidFill>
              </a:rPr>
              <a:t>      </a:t>
            </a:r>
            <a:r>
              <a:rPr lang="vi-VN">
                <a:solidFill>
                  <a:schemeClr val="tx1"/>
                </a:solidFill>
              </a:rPr>
              <a:t>2. Người quản trị viên điền tên, email mới cho tài khoản muốn thay đổi</a:t>
            </a:r>
            <a:endParaRPr lang="en-US">
              <a:solidFill>
                <a:schemeClr val="tx1"/>
              </a:solidFill>
            </a:endParaRPr>
          </a:p>
          <a:p>
            <a:pPr marL="104771" indent="0">
              <a:buNone/>
            </a:pPr>
            <a:r>
              <a:rPr lang="en-US">
                <a:solidFill>
                  <a:schemeClr val="tx1"/>
                </a:solidFill>
              </a:rPr>
              <a:t>      </a:t>
            </a:r>
            <a:r>
              <a:rPr lang="vi-VN">
                <a:solidFill>
                  <a:schemeClr val="tx1"/>
                </a:solidFill>
              </a:rPr>
              <a:t>3. Người quản trị viên xác nhận thay đổi</a:t>
            </a:r>
            <a:endParaRPr lang="en-US">
              <a:solidFill>
                <a:schemeClr val="tx1"/>
              </a:solidFill>
            </a:endParaRPr>
          </a:p>
          <a:p>
            <a:pPr marL="104771" indent="0">
              <a:buNone/>
            </a:pPr>
            <a:r>
              <a:rPr lang="en-US">
                <a:solidFill>
                  <a:schemeClr val="tx1"/>
                </a:solidFill>
              </a:rPr>
              <a:t>      </a:t>
            </a:r>
            <a:r>
              <a:rPr lang="vi-VN">
                <a:solidFill>
                  <a:schemeClr val="tx1"/>
                </a:solidFill>
              </a:rPr>
              <a:t>4. Cơ sở dữ liệu tài khoản người dùng được cập nhật sau khi thay đổi</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i="1">
                <a:solidFill>
                  <a:schemeClr val="tx1"/>
                </a:solidFill>
              </a:rPr>
              <a:t>Luồng thay thế</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vi-VN" i="1">
                <a:solidFill>
                  <a:schemeClr val="tx1"/>
                </a:solidFill>
              </a:rPr>
              <a:t> </a:t>
            </a:r>
            <a:r>
              <a:rPr lang="en-US" i="1">
                <a:solidFill>
                  <a:schemeClr val="tx1"/>
                </a:solidFill>
              </a:rPr>
              <a:t>- </a:t>
            </a:r>
            <a:r>
              <a:rPr lang="vi-VN" i="1">
                <a:solidFill>
                  <a:schemeClr val="tx1"/>
                </a:solidFill>
              </a:rPr>
              <a:t>Luồng ngoại lệ: </a:t>
            </a:r>
            <a:endParaRPr lang="en-US" i="1">
              <a:solidFill>
                <a:schemeClr val="tx1"/>
              </a:solidFill>
            </a:endParaRPr>
          </a:p>
          <a:p>
            <a:pPr marL="104771" indent="0">
              <a:buNone/>
            </a:pPr>
            <a:r>
              <a:rPr lang="en-US" i="1">
                <a:solidFill>
                  <a:schemeClr val="tx1"/>
                </a:solidFill>
              </a:rPr>
              <a:t>       </a:t>
            </a:r>
            <a:r>
              <a:rPr lang="vi-VN">
                <a:solidFill>
                  <a:schemeClr val="tx1"/>
                </a:solidFill>
              </a:rPr>
              <a:t>4.1e.  Nếu thông tin người quản trị viên điền không hợp lệ, hệ thống yêu cầu nhập lại các trường không hợp lệ</a:t>
            </a:r>
            <a:endParaRPr lang="en-US">
              <a:solidFill>
                <a:schemeClr val="tx1"/>
              </a:solidFill>
            </a:endParaRPr>
          </a:p>
        </p:txBody>
      </p:sp>
      <p:pic>
        <p:nvPicPr>
          <p:cNvPr id="12" name="Picture 11" descr="Diagram&#10;&#10;Description automatically generated">
            <a:extLst>
              <a:ext uri="{FF2B5EF4-FFF2-40B4-BE49-F238E27FC236}">
                <a16:creationId xmlns:a16="http://schemas.microsoft.com/office/drawing/2014/main" id="{744F7781-13A3-4223-B9C1-4E2B0B56DA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75" y="327660"/>
            <a:ext cx="3470034" cy="4342130"/>
          </a:xfrm>
          <a:prstGeom prst="roundRect">
            <a:avLst>
              <a:gd name="adj" fmla="val 3814"/>
            </a:avLst>
          </a:prstGeom>
          <a:noFill/>
          <a:ln>
            <a:noFill/>
          </a:ln>
        </p:spPr>
      </p:pic>
    </p:spTree>
    <p:extLst>
      <p:ext uri="{BB962C8B-B14F-4D97-AF65-F5344CB8AC3E}">
        <p14:creationId xmlns:p14="http://schemas.microsoft.com/office/powerpoint/2010/main" val="23264247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8" name="Google Shape;609;p38">
            <a:extLst>
              <a:ext uri="{FF2B5EF4-FFF2-40B4-BE49-F238E27FC236}">
                <a16:creationId xmlns:a16="http://schemas.microsoft.com/office/drawing/2014/main" id="{3DCB4A2C-B35C-4B23-BCD9-6356B78B458B}"/>
              </a:ext>
            </a:extLst>
          </p:cNvPr>
          <p:cNvSpPr txBox="1">
            <a:spLocks/>
          </p:cNvSpPr>
          <p:nvPr/>
        </p:nvSpPr>
        <p:spPr>
          <a:xfrm>
            <a:off x="1270000" y="261969"/>
            <a:ext cx="4838700" cy="57146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25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pPr>
              <a:buClr>
                <a:schemeClr val="hlink"/>
              </a:buClr>
              <a:buSzPts val="1100"/>
            </a:pPr>
            <a:r>
              <a:rPr lang="en-US" sz="2000">
                <a:solidFill>
                  <a:sysClr val="windowText" lastClr="000000"/>
                </a:solidFill>
                <a:latin typeface="Epilogue" panose="020B0604020202020204" charset="0"/>
                <a:ea typeface="Ebrima" panose="02000000000000000000" pitchFamily="2" charset="0"/>
                <a:cs typeface="Ebrima" panose="02000000000000000000" pitchFamily="2" charset="0"/>
              </a:rPr>
              <a:t>Đặc tả yêu cầu &gt;&gt; Đặc tả Use - Case</a:t>
            </a:r>
          </a:p>
        </p:txBody>
      </p:sp>
      <p:sp>
        <p:nvSpPr>
          <p:cNvPr id="9" name="Title 4">
            <a:extLst>
              <a:ext uri="{FF2B5EF4-FFF2-40B4-BE49-F238E27FC236}">
                <a16:creationId xmlns:a16="http://schemas.microsoft.com/office/drawing/2014/main" id="{C4CBCA6F-BEFF-44F7-BEA4-85EBB4895821}"/>
              </a:ext>
            </a:extLst>
          </p:cNvPr>
          <p:cNvSpPr>
            <a:spLocks noGrp="1"/>
          </p:cNvSpPr>
          <p:nvPr>
            <p:ph type="title"/>
          </p:nvPr>
        </p:nvSpPr>
        <p:spPr>
          <a:xfrm>
            <a:off x="3575163" y="833429"/>
            <a:ext cx="2787650" cy="574200"/>
          </a:xfrm>
        </p:spPr>
        <p:txBody>
          <a:bodyPr/>
          <a:lstStyle/>
          <a:p>
            <a:r>
              <a:rPr lang="vi-VN" sz="1400" i="1"/>
              <a:t>Biểu đồ 1.5.</a:t>
            </a:r>
            <a:r>
              <a:rPr lang="en-US" sz="1400" i="1"/>
              <a:t>16. Thay đổi tài khoản ng</a:t>
            </a:r>
            <a:r>
              <a:rPr lang="vi-VN" sz="1400" i="1"/>
              <a:t>ư</a:t>
            </a:r>
            <a:r>
              <a:rPr lang="en-US" sz="1400" i="1"/>
              <a:t>ời dùng từ Admin</a:t>
            </a:r>
            <a:endParaRPr lang="en-US" sz="1400" b="0"/>
          </a:p>
        </p:txBody>
      </p:sp>
      <p:pic>
        <p:nvPicPr>
          <p:cNvPr id="12" name="Picture 11" descr="Diagram&#10;&#10;Description automatically generated">
            <a:extLst>
              <a:ext uri="{FF2B5EF4-FFF2-40B4-BE49-F238E27FC236}">
                <a16:creationId xmlns:a16="http://schemas.microsoft.com/office/drawing/2014/main" id="{744F7781-13A3-4223-B9C1-4E2B0B56DA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75" y="327660"/>
            <a:ext cx="3470034" cy="4342130"/>
          </a:xfrm>
          <a:prstGeom prst="roundRect">
            <a:avLst>
              <a:gd name="adj" fmla="val 3814"/>
            </a:avLst>
          </a:prstGeom>
          <a:noFill/>
          <a:ln>
            <a:noFill/>
          </a:ln>
        </p:spPr>
      </p:pic>
      <p:sp>
        <p:nvSpPr>
          <p:cNvPr id="6" name="Subtitle 2">
            <a:extLst>
              <a:ext uri="{FF2B5EF4-FFF2-40B4-BE49-F238E27FC236}">
                <a16:creationId xmlns:a16="http://schemas.microsoft.com/office/drawing/2014/main" id="{A3DEE674-D36F-47EC-8D3E-C0C6EAA4967F}"/>
              </a:ext>
            </a:extLst>
          </p:cNvPr>
          <p:cNvSpPr txBox="1">
            <a:spLocks/>
          </p:cNvSpPr>
          <p:nvPr/>
        </p:nvSpPr>
        <p:spPr>
          <a:xfrm rot="-259">
            <a:off x="3363726" y="1332199"/>
            <a:ext cx="2999086" cy="2977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84" marR="0" lvl="0" indent="-238113" algn="l" rtl="0">
              <a:lnSpc>
                <a:spcPct val="100000"/>
              </a:lnSpc>
              <a:spcBef>
                <a:spcPts val="0"/>
              </a:spcBef>
              <a:spcAft>
                <a:spcPts val="0"/>
              </a:spcAft>
              <a:buClr>
                <a:schemeClr val="dk2"/>
              </a:buClr>
              <a:buSzPts val="1400"/>
              <a:buFont typeface="Cabin"/>
              <a:buChar char="●"/>
              <a:defRPr sz="1050" b="0" i="0" u="none" strike="noStrike" cap="none">
                <a:solidFill>
                  <a:srgbClr val="434343"/>
                </a:solidFill>
                <a:latin typeface="Cabin"/>
                <a:ea typeface="Cabin"/>
                <a:cs typeface="Cabin"/>
                <a:sym typeface="Cabin"/>
              </a:defRPr>
            </a:lvl1pPr>
            <a:lvl2pPr marL="685766" marR="0" lvl="1" indent="-238113" algn="l" rtl="0">
              <a:lnSpc>
                <a:spcPct val="115000"/>
              </a:lnSpc>
              <a:spcBef>
                <a:spcPts val="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2pPr>
            <a:lvl3pPr marL="1028649" marR="0" lvl="2"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3pPr>
            <a:lvl4pPr marL="1371532" marR="0" lvl="3"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4pPr>
            <a:lvl5pPr marL="1714415" marR="0" lvl="4"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5pPr>
            <a:lvl6pPr marL="2057297" marR="0" lvl="5"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6pPr>
            <a:lvl7pPr marL="2400180" marR="0" lvl="6"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7pPr>
            <a:lvl8pPr marL="2743064" marR="0" lvl="7" indent="-238113" algn="l" rtl="0">
              <a:lnSpc>
                <a:spcPct val="115000"/>
              </a:lnSpc>
              <a:spcBef>
                <a:spcPts val="1200"/>
              </a:spcBef>
              <a:spcAft>
                <a:spcPts val="0"/>
              </a:spcAft>
              <a:buClr>
                <a:srgbClr val="434343"/>
              </a:buClr>
              <a:buSzPts val="1400"/>
              <a:buFont typeface="Cabin"/>
              <a:buChar char="○"/>
              <a:defRPr sz="1050" b="0" i="0" u="none" strike="noStrike" cap="none">
                <a:solidFill>
                  <a:srgbClr val="434343"/>
                </a:solidFill>
                <a:latin typeface="Cabin"/>
                <a:ea typeface="Cabin"/>
                <a:cs typeface="Cabin"/>
                <a:sym typeface="Cabin"/>
              </a:defRPr>
            </a:lvl8pPr>
            <a:lvl9pPr marL="3085946" marR="0" lvl="8" indent="-238113" algn="l" rtl="0">
              <a:lnSpc>
                <a:spcPct val="115000"/>
              </a:lnSpc>
              <a:spcBef>
                <a:spcPts val="1200"/>
              </a:spcBef>
              <a:spcAft>
                <a:spcPts val="1200"/>
              </a:spcAft>
              <a:buClr>
                <a:srgbClr val="434343"/>
              </a:buClr>
              <a:buSzPts val="1400"/>
              <a:buFont typeface="Cabin"/>
              <a:buChar char="■"/>
              <a:defRPr sz="1050" b="0" i="0" u="none" strike="noStrike" cap="none">
                <a:solidFill>
                  <a:srgbClr val="434343"/>
                </a:solidFill>
                <a:latin typeface="Cabin"/>
                <a:ea typeface="Cabin"/>
                <a:cs typeface="Cabin"/>
                <a:sym typeface="Cabin"/>
              </a:defRPr>
            </a:lvl9pPr>
          </a:lstStyle>
          <a:p>
            <a:pPr marL="104771" indent="0">
              <a:buNone/>
            </a:pPr>
            <a:r>
              <a:rPr lang="en-US" b="1" i="1">
                <a:solidFill>
                  <a:schemeClr val="tx1"/>
                </a:solidFill>
              </a:rPr>
              <a:t>* </a:t>
            </a:r>
            <a:r>
              <a:rPr lang="vi-VN" b="1" i="1">
                <a:solidFill>
                  <a:schemeClr val="tx1"/>
                </a:solidFill>
              </a:rPr>
              <a:t>Business rules:</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Yêu cầu phi chức năng:</a:t>
            </a:r>
            <a:r>
              <a:rPr lang="vi-VN">
                <a:solidFill>
                  <a:schemeClr val="tx1"/>
                </a:solidFill>
              </a:rPr>
              <a:t> Không có.</a:t>
            </a:r>
            <a:endParaRPr lang="en-US">
              <a:solidFill>
                <a:schemeClr val="tx1"/>
              </a:solidFill>
            </a:endParaRPr>
          </a:p>
          <a:p>
            <a:pPr marL="104771" indent="0">
              <a:buNone/>
            </a:pPr>
            <a:r>
              <a:rPr lang="vi-VN">
                <a:solidFill>
                  <a:schemeClr val="tx1"/>
                </a:solidFill>
              </a:rPr>
              <a:t> </a:t>
            </a:r>
            <a:endParaRPr lang="en-US">
              <a:solidFill>
                <a:schemeClr val="tx1"/>
              </a:solidFill>
            </a:endParaRPr>
          </a:p>
          <a:p>
            <a:pPr marL="104771" indent="0">
              <a:buNone/>
            </a:pPr>
            <a:r>
              <a:rPr lang="en-US" b="1" i="1">
                <a:solidFill>
                  <a:schemeClr val="tx1"/>
                </a:solidFill>
              </a:rPr>
              <a:t>* </a:t>
            </a:r>
            <a:r>
              <a:rPr lang="vi-VN" b="1" i="1">
                <a:solidFill>
                  <a:schemeClr val="tx1"/>
                </a:solidFill>
              </a:rPr>
              <a:t>Extension point:</a:t>
            </a:r>
            <a:r>
              <a:rPr lang="vi-VN">
                <a:solidFill>
                  <a:schemeClr val="tx1"/>
                </a:solidFill>
              </a:rPr>
              <a:t> Không có.</a:t>
            </a:r>
            <a:endParaRPr lang="en-US">
              <a:solidFill>
                <a:schemeClr val="tx1"/>
              </a:solidFill>
            </a:endParaRPr>
          </a:p>
        </p:txBody>
      </p:sp>
    </p:spTree>
    <p:extLst>
      <p:ext uri="{BB962C8B-B14F-4D97-AF65-F5344CB8AC3E}">
        <p14:creationId xmlns:p14="http://schemas.microsoft.com/office/powerpoint/2010/main" val="837741545"/>
      </p:ext>
    </p:extLst>
  </p:cSld>
  <p:clrMapOvr>
    <a:masterClrMapping/>
  </p:clrMapOvr>
  <p:transition spd="slow">
    <p:wipe/>
  </p:transition>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10685</Words>
  <Application>Microsoft Office PowerPoint</Application>
  <PresentationFormat>Custom</PresentationFormat>
  <Paragraphs>1183</Paragraphs>
  <Slides>181</Slides>
  <Notes>181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181</vt:i4>
      </vt:variant>
    </vt:vector>
  </HeadingPairs>
  <TitlesOfParts>
    <vt:vector size="189" baseType="lpstr">
      <vt:lpstr>Arial</vt:lpstr>
      <vt:lpstr>Calibri</vt:lpstr>
      <vt:lpstr>Ebrima</vt:lpstr>
      <vt:lpstr>Cabin</vt:lpstr>
      <vt:lpstr>Epilogue</vt:lpstr>
      <vt:lpstr>Times New Roman</vt:lpstr>
      <vt:lpstr>UTM Bebas</vt:lpstr>
      <vt:lpstr>Software Development Agency by Slidesgo</vt:lpstr>
      <vt:lpstr>Hệ thống website xem phim trực tuyến WatchFlick</vt:lpstr>
      <vt:lpstr>Đặc tả yêu cầu</vt:lpstr>
      <vt:lpstr>Đặc tả yêu cầu</vt:lpstr>
      <vt:lpstr>Đặc tả yêu cầu</vt:lpstr>
      <vt:lpstr>Đặc tả yêu cầu</vt:lpstr>
      <vt:lpstr>Đặc tả yêu cầu</vt:lpstr>
      <vt:lpstr>Đặc tả yêu cầu</vt:lpstr>
      <vt:lpstr>Đặc tả yêu cầu</vt:lpstr>
      <vt:lpstr>Đặc tả yêu cầu</vt:lpstr>
      <vt:lpstr>WatchFlick</vt:lpstr>
      <vt:lpstr>What sets us apart?</vt:lpstr>
      <vt:lpstr>PowerPoint Presentation</vt:lpstr>
      <vt:lpstr>PowerPoint Presentation</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Biểu đồ 1.5.1 Đăng ký tài khoản</vt:lpstr>
      <vt:lpstr>Biểu đồ 1.5.1 Đăng ký tài khoản</vt:lpstr>
      <vt:lpstr>Biểu đồ 1.5.1 Đăng ký tài khoản</vt:lpstr>
      <vt:lpstr>Biểu đồ 1.5.2 Đăng nhập</vt:lpstr>
      <vt:lpstr>Biểu đồ 1.5.2 Đăng nhập</vt:lpstr>
      <vt:lpstr>Biểu đồ 1.5.2 Đăng nhập</vt:lpstr>
      <vt:lpstr>Biểu đồ 1.5.2 Đăng nhập</vt:lpstr>
      <vt:lpstr>Biểu đồ 1.5.2.1 Lấy lại mật khẩu</vt:lpstr>
      <vt:lpstr>Biểu đồ 1.5.2.1 Lấy lại mật khẩu</vt:lpstr>
      <vt:lpstr>Biểu đồ 1.5.2.1 Lấy lại mật khẩu</vt:lpstr>
      <vt:lpstr>Biểu đồ 1.5.2.1 Lấy lại mật khẩu</vt:lpstr>
      <vt:lpstr>Biểu đồ 1.5.2.2 Chỉnh sửa hồ sơ</vt:lpstr>
      <vt:lpstr>Biểu đồ 1.5.2.2 Chỉnh sửa hồ sơ</vt:lpstr>
      <vt:lpstr>Biểu đồ 1.5.2.2 Chỉnh sửa hồ sơ</vt:lpstr>
      <vt:lpstr>Biểu đồ 1.5.2.2 Chỉnh sửa hồ sơ</vt:lpstr>
      <vt:lpstr>Biểu đồ 1.5.2.2 Chỉnh sửa hồ sơ</vt:lpstr>
      <vt:lpstr>Biểu đồ 1.5.2.3 Xóa tài khoản</vt:lpstr>
      <vt:lpstr>Biểu đồ 1.5.2.3 Xóa tài khoản</vt:lpstr>
      <vt:lpstr>Biểu đồ 1.5.2.3 Xóa tài khoản</vt:lpstr>
      <vt:lpstr>Biểu đồ 1.5.2.3 Xóa tài khoản</vt:lpstr>
      <vt:lpstr>Biểu đồ 1.5.2.4 Đổi mật khẩu</vt:lpstr>
      <vt:lpstr>Biểu đồ 1.5.2.4 Đổi mật khẩu</vt:lpstr>
      <vt:lpstr>Biểu đồ 1.5.2.4 Đổi mật khẩu</vt:lpstr>
      <vt:lpstr>Biểu đồ 1.5.2.5 Đăng xuất </vt:lpstr>
      <vt:lpstr>Biểu đồ 1.5.2.5 Đăng xuất </vt:lpstr>
      <vt:lpstr>Biểu đồ 1.5.2.5 Đăng xuất </vt:lpstr>
      <vt:lpstr>Biểu đồ 1.5.3 Tìm kiếm theo tên</vt:lpstr>
      <vt:lpstr>Biểu đồ 1.5.3 Tìm kiếm theo tên</vt:lpstr>
      <vt:lpstr>Biểu đồ 1.5.3 Tìm kiếm theo tên</vt:lpstr>
      <vt:lpstr>Biểu đồ 1.5.3 Tìm kiếm theo tên</vt:lpstr>
      <vt:lpstr>Biểu đồ 1.5.4 Thêm/ Xóa phim trong danh sách (My list):</vt:lpstr>
      <vt:lpstr>Biểu đồ 1.5.4 Thêm/ Xóa phim trong danh sách (My list):</vt:lpstr>
      <vt:lpstr>Biểu đồ 1.5.4 Thêm/ Xóa phim trong danh sách (My list):</vt:lpstr>
      <vt:lpstr>Biểu đồ 1.5.5 Chọn ngôn ngữ</vt:lpstr>
      <vt:lpstr>Biểu đồ 1.5.5 Chọn ngôn ngữ</vt:lpstr>
      <vt:lpstr>PowerPoint Presentation</vt:lpstr>
      <vt:lpstr>Biểu đồ 1.5.6 Đăng ký subcription</vt:lpstr>
      <vt:lpstr>PowerPoint Presentation</vt:lpstr>
      <vt:lpstr>PowerPoint Presentation</vt:lpstr>
      <vt:lpstr>Biểu đồ 1.5.6 Đăng ký subcription</vt:lpstr>
      <vt:lpstr>Biểu đồ 1.5.7 Thanh toán</vt:lpstr>
      <vt:lpstr>Biểu đồ 1.5.7 Thanh toán</vt:lpstr>
      <vt:lpstr>Biểu đồ 1.5.7 Thanh toán</vt:lpstr>
      <vt:lpstr>Biểu đồ 1.5.8 Thêm phim vào Cơ sở dữ liệu</vt:lpstr>
      <vt:lpstr>Biểu đồ 1.5.8 Thêm phim vào Cơ sở dữ liệu</vt:lpstr>
      <vt:lpstr>Biểu đồ 1.5.8 Thêm phim vào Cơ sở dữ liệu</vt:lpstr>
      <vt:lpstr>Biểu đồ 1.5.8 Thêm phim vào Cơ sở dữ liệu</vt:lpstr>
      <vt:lpstr>Biểu đồ 1.5.9 Xoá phim khỏi Cơ sở dữ liệu</vt:lpstr>
      <vt:lpstr>Biểu đồ 1.5.9 Xoá phim khỏi Cơ sở dữ liệu</vt:lpstr>
      <vt:lpstr>Biểu đồ 1.5.9 Xoá phim khỏi Cơ sở dữ liệu</vt:lpstr>
      <vt:lpstr>Biểu đồ 1.5.10. Thêm/Xoá các Thể loại của phim</vt:lpstr>
      <vt:lpstr>Biểu đồ 1.5.10. Thêm/Xoá các Thể loại của phim</vt:lpstr>
      <vt:lpstr>Biểu đồ 1.5.10. Thêm/Xoá các Thể loại của phim</vt:lpstr>
      <vt:lpstr>Biểu đồ 1.5.10. Thêm/Xoá các Thể loại của phim</vt:lpstr>
      <vt:lpstr>Biểu đồ 1.5.11. Thêm/Xoá Quốc gia của phim</vt:lpstr>
      <vt:lpstr>Biểu đồ 1.5.11. Thêm/Xoá Quốc gia của phim</vt:lpstr>
      <vt:lpstr>Biểu đồ 1.5.11. Thêm/Xoá Quốc gia của phim</vt:lpstr>
      <vt:lpstr>Biểu đồ 1.5.11. Thêm/Xoá Quốc gia của phim</vt:lpstr>
      <vt:lpstr>Biểu đồ 1.5.11. Thêm/Xoá Quốc gia của phim</vt:lpstr>
      <vt:lpstr>Biểu đồ 1.5.12. Thêm/Xoá Diễn viên của phim</vt:lpstr>
      <vt:lpstr>Biểu đồ 1.5.12. Thêm/Xoá Diễn viên của phim</vt:lpstr>
      <vt:lpstr>Biểu đồ 1.5.12. Thêm/Xoá Diễn viên của phim</vt:lpstr>
      <vt:lpstr>Biểu đồ 1.5.12. Thêm/Xoá Diễn viên của phim</vt:lpstr>
      <vt:lpstr>Biểu đồ 1.5.13. Thêm/Xoá Đạo diễn của phim</vt:lpstr>
      <vt:lpstr>Biểu đồ 1.5.13. Thêm/Xoá Đạo diễn của phim</vt:lpstr>
      <vt:lpstr>Biểu đồ 1.5.13. Thêm/Xoá Đạo diễn của phim</vt:lpstr>
      <vt:lpstr>Biểu đồ 1.5.13. Thêm/Xoá Đạo diễn của phim</vt:lpstr>
      <vt:lpstr>Biểu đồ 1.5.14. Thay đổi Subcription Plan</vt:lpstr>
      <vt:lpstr>Biểu đồ 1.5.14. Thay đổi Subcription Plan</vt:lpstr>
      <vt:lpstr>Biểu đồ 1.5.14. Thay đổi Subcription Plan</vt:lpstr>
      <vt:lpstr>Biểu đồ 1.5.14. Thay đổi Subcription Plan</vt:lpstr>
      <vt:lpstr>Biểu đồ 1.5.15. Thêm/ Xoá tài khoản người dùng từ Admin</vt:lpstr>
      <vt:lpstr>Biểu đồ 1.5.15. Thêm/ Xoá tài khoản người dùng từ Admin</vt:lpstr>
      <vt:lpstr>Biểu đồ 1.5.15. Thêm/ Xoá tài khoản người dùng từ Admin</vt:lpstr>
      <vt:lpstr>Biểu đồ 1.5.15. Thêm/ Xoá tài khoản người dùng từ Admin</vt:lpstr>
      <vt:lpstr>Biểu đồ 1.5.16. Thay đổi tài khoản người dùng từ Admin</vt:lpstr>
      <vt:lpstr>Biểu đồ 1.5.16. Thay đổi tài khoản người dùng từ Admin</vt:lpstr>
      <vt:lpstr>Biểu đồ 1.5.16. Thay đổi tài khoản người dùng từ Admin</vt:lpstr>
      <vt:lpstr>Biểu đồ 1.5.17. Thêm/ Xoá ngôn ngữ từ Admin</vt:lpstr>
      <vt:lpstr>Biểu đồ 1.5.17. Thêm/ Xoá ngôn ngữ từ Admin</vt:lpstr>
      <vt:lpstr>Biểu đồ 1.5.17. Thêm/ Xoá ngôn ngữ từ Admin</vt:lpstr>
      <vt:lpstr>Biểu đồ 1.5.18. Thay đổi ngôn ngữ từ Admin</vt:lpstr>
      <vt:lpstr>Biểu đồ 1.5.18. Thay đổi ngôn ngữ từ Admin</vt:lpstr>
      <vt:lpstr>Biểu đồ 1.5.18. Thay đổi ngôn ngữ từ Admin</vt:lpstr>
      <vt:lpstr>Biểu đồ 1.5.19. Xem phim</vt:lpstr>
      <vt:lpstr>Biểu đồ 1.5.19. Xem phim</vt:lpstr>
      <vt:lpstr>Biểu đồ 1.5.19. Xem phim</vt:lpstr>
      <vt:lpstr>Biểu đồ 1.5.19. Xem phim</vt:lpstr>
      <vt:lpstr>Thiết kế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vt:lpstr>
      <vt:lpstr>PowerPoint Presentation</vt:lpstr>
      <vt:lpstr>PowerPoint Presentation</vt:lpstr>
      <vt:lpstr>PowerPoint Presentation</vt:lpstr>
      <vt:lpstr>PowerPoint Presentation</vt:lpstr>
      <vt:lpstr>PowerPoint Presentation</vt:lpstr>
      <vt:lpstr>03. Trình bày sản phẩm</vt:lpstr>
      <vt:lpstr>PowerPoint Presentation</vt:lpstr>
      <vt:lpstr>Our team</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website xem phim trực tuyến WatchFlick</dc:title>
  <dc:creator>Tiến Bắc Nguyễn</dc:creator>
  <cp:lastModifiedBy>Tiến Bắc Nguyễn</cp:lastModifiedBy>
  <cp:revision>101</cp:revision>
  <dcterms:modified xsi:type="dcterms:W3CDTF">2023-05-12T03:06:10Z</dcterms:modified>
</cp:coreProperties>
</file>